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notesMasterIdLst>
    <p:notesMasterId r:id="rId14"/>
  </p:notesMasterIdLst>
  <p:sldIdLst>
    <p:sldId id="256" r:id="rId2"/>
    <p:sldId id="393" r:id="rId3"/>
    <p:sldId id="262" r:id="rId4"/>
    <p:sldId id="259" r:id="rId5"/>
    <p:sldId id="598" r:id="rId6"/>
    <p:sldId id="261" r:id="rId7"/>
    <p:sldId id="601" r:id="rId8"/>
    <p:sldId id="600" r:id="rId9"/>
    <p:sldId id="270" r:id="rId10"/>
    <p:sldId id="257" r:id="rId11"/>
    <p:sldId id="265" r:id="rId12"/>
    <p:sldId id="599" r:id="rId13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2E"/>
    <a:srgbClr val="213D56"/>
    <a:srgbClr val="007601"/>
    <a:srgbClr val="155058"/>
    <a:srgbClr val="CFBF42"/>
    <a:srgbClr val="383838"/>
    <a:srgbClr val="EFEFEF"/>
    <a:srgbClr val="AB1F1B"/>
    <a:srgbClr val="E62820"/>
    <a:srgbClr val="2E9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77"/>
    <p:restoredTop sz="95680"/>
  </p:normalViewPr>
  <p:slideViewPr>
    <p:cSldViewPr snapToGrid="0">
      <p:cViewPr varScale="1">
        <p:scale>
          <a:sx n="93" d="100"/>
          <a:sy n="93" d="100"/>
        </p:scale>
        <p:origin x="200" y="912"/>
      </p:cViewPr>
      <p:guideLst>
        <p:guide orient="horz" pos="157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" d="100"/>
        <a:sy n="4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6" d="100"/>
          <a:sy n="156" d="100"/>
        </p:scale>
        <p:origin x="6880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rist\Dropbox\Kristrun-fart&#246;lva\Samfylkingin\20210406%20rammi%20(version%201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rist\Dropbox\Kristrun-fart&#246;lva\Samfylkingin\20210406%20rammi%20(version%201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rist\Dropbox\Kristrun-fart&#246;lva\Samfylkingin\20210406%20rammi%20(version%20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213D56"/>
                </a:solidFill>
                <a:latin typeface="+mn-lt"/>
                <a:ea typeface="+mn-ea"/>
                <a:cs typeface="+mn-cs"/>
              </a:defRPr>
            </a:pPr>
            <a:r>
              <a:rPr lang="is-IS" b="0" i="0" dirty="0">
                <a:solidFill>
                  <a:srgbClr val="213D56"/>
                </a:solidFill>
                <a:latin typeface="NeuzeitGroLig" pitchFamily="2" charset="77"/>
              </a:rPr>
              <a:t>Uppsafnaður</a:t>
            </a:r>
            <a:r>
              <a:rPr lang="is-IS" b="0" i="0" baseline="0" dirty="0">
                <a:solidFill>
                  <a:srgbClr val="213D56"/>
                </a:solidFill>
                <a:latin typeface="NeuzeitGroLig" pitchFamily="2" charset="77"/>
              </a:rPr>
              <a:t> beinn kostnaður vegna atvinnuleysis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213D56"/>
              </a:solidFill>
              <a:latin typeface="+mn-lt"/>
              <a:ea typeface="+mn-ea"/>
              <a:cs typeface="+mn-cs"/>
            </a:defRPr>
          </a:pPr>
          <a:endParaRPr lang="en-IS"/>
        </a:p>
      </c:txPr>
    </c:title>
    <c:autoTitleDeleted val="0"/>
    <c:plotArea>
      <c:layout>
        <c:manualLayout>
          <c:layoutTarget val="inner"/>
          <c:xMode val="edge"/>
          <c:yMode val="edge"/>
          <c:x val="3.779853212875231E-2"/>
          <c:y val="0.13035446038345161"/>
          <c:w val="0.94756725314170154"/>
          <c:h val="0.70510644768283748"/>
        </c:manualLayout>
      </c:layout>
      <c:barChart>
        <c:barDir val="col"/>
        <c:grouping val="clustered"/>
        <c:varyColors val="0"/>
        <c:ser>
          <c:idx val="0"/>
          <c:order val="0"/>
          <c:tx>
            <c:v>Núverandi spá ríkisstjórnar</c:v>
          </c:tx>
          <c:spPr>
            <a:solidFill>
              <a:srgbClr val="213D56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A3-744F-9130-C4D8FA70510E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A3-744F-9130-C4D8FA70510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I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Sheet2!$AY$18:$BC$18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Sheet2!$AY$25:$BC$25</c:f>
              <c:numCache>
                <c:formatCode>General</c:formatCode>
                <c:ptCount val="5"/>
                <c:pt idx="0">
                  <c:v>49.5</c:v>
                </c:pt>
                <c:pt idx="1">
                  <c:v>94.5</c:v>
                </c:pt>
                <c:pt idx="2">
                  <c:v>134</c:v>
                </c:pt>
                <c:pt idx="3">
                  <c:v>170.5</c:v>
                </c:pt>
                <c:pt idx="4">
                  <c:v>204.5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A3-744F-9130-C4D8FA70510E}"/>
            </c:ext>
          </c:extLst>
        </c:ser>
        <c:ser>
          <c:idx val="2"/>
          <c:order val="1"/>
          <c:tx>
            <c:v>Ef atvinnuleysi minnkar strax um 1% vegna aðgerða</c:v>
          </c:tx>
          <c:spPr>
            <a:solidFill>
              <a:srgbClr val="CFBF42"/>
            </a:solidFill>
            <a:ln>
              <a:noFill/>
            </a:ln>
            <a:effectLst/>
          </c:spPr>
          <c:invertIfNegative val="0"/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A3-744F-9130-C4D8FA70510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I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Sheet2!$AY$28:$BC$28</c:f>
              <c:numCache>
                <c:formatCode>General</c:formatCode>
                <c:ptCount val="5"/>
                <c:pt idx="0">
                  <c:v>44</c:v>
                </c:pt>
                <c:pt idx="1">
                  <c:v>83.5</c:v>
                </c:pt>
                <c:pt idx="2">
                  <c:v>117.5</c:v>
                </c:pt>
                <c:pt idx="3">
                  <c:v>148.5</c:v>
                </c:pt>
                <c:pt idx="4">
                  <c:v>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A3-744F-9130-C4D8FA70510E}"/>
            </c:ext>
          </c:extLst>
        </c:ser>
        <c:ser>
          <c:idx val="1"/>
          <c:order val="2"/>
          <c:tx>
            <c:v>Ef atvinnuleysi minnkar strax um 2% vegna aðgerða</c:v>
          </c:tx>
          <c:spPr>
            <a:solidFill>
              <a:srgbClr val="FF002E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A3-744F-9130-C4D8FA70510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I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Sheet2!$AY$18:$BC$18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Sheet2!$AY$26:$BC$26</c:f>
              <c:numCache>
                <c:formatCode>0.0</c:formatCode>
                <c:ptCount val="5"/>
                <c:pt idx="0">
                  <c:v>38.5</c:v>
                </c:pt>
                <c:pt idx="1">
                  <c:v>72.5</c:v>
                </c:pt>
                <c:pt idx="2">
                  <c:v>101</c:v>
                </c:pt>
                <c:pt idx="3">
                  <c:v>126.5</c:v>
                </c:pt>
                <c:pt idx="4">
                  <c:v>149.5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A3-744F-9130-C4D8FA705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9128288"/>
        <c:axId val="539124544"/>
      </c:barChart>
      <c:catAx>
        <c:axId val="53912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S"/>
          </a:p>
        </c:txPr>
        <c:crossAx val="539124544"/>
        <c:crosses val="autoZero"/>
        <c:auto val="1"/>
        <c:lblAlgn val="ctr"/>
        <c:lblOffset val="100"/>
        <c:noMultiLvlLbl val="0"/>
      </c:catAx>
      <c:valAx>
        <c:axId val="539124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s-IS" dirty="0"/>
                  <a:t>Ma. kr.</a:t>
                </a:r>
              </a:p>
            </c:rich>
          </c:tx>
          <c:layout>
            <c:manualLayout>
              <c:xMode val="edge"/>
              <c:yMode val="edge"/>
              <c:x val="0"/>
              <c:y val="3.400493165542808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S"/>
          </a:p>
        </c:txPr>
        <c:crossAx val="53912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uzeitGroLig" pitchFamily="2" charset="77"/>
                <a:ea typeface="+mn-ea"/>
                <a:cs typeface="+mn-cs"/>
              </a:defRPr>
            </a:pPr>
            <a:endParaRPr lang="en-I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uzeitGroLig" pitchFamily="2" charset="77"/>
                <a:ea typeface="+mn-ea"/>
                <a:cs typeface="+mn-cs"/>
              </a:defRPr>
            </a:pPr>
            <a:endParaRPr lang="en-I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uzeitGroLig" pitchFamily="2" charset="77"/>
                <a:ea typeface="+mn-ea"/>
                <a:cs typeface="+mn-cs"/>
              </a:defRPr>
            </a:pPr>
            <a:endParaRPr lang="en-I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 b="0" i="0" dirty="0">
                <a:solidFill>
                  <a:srgbClr val="213D56"/>
                </a:solidFill>
                <a:latin typeface="NeuzeitGroLig" pitchFamily="2" charset="77"/>
              </a:rPr>
              <a:t>Hlutfall tekjutaps sem</a:t>
            </a:r>
            <a:r>
              <a:rPr lang="is-IS" b="0" i="0" baseline="0" dirty="0">
                <a:solidFill>
                  <a:srgbClr val="213D56"/>
                </a:solidFill>
                <a:latin typeface="NeuzeitGroLig" pitchFamily="2" charset="77"/>
              </a:rPr>
              <a:t> viðbótarpersónuafsláttur dekkar</a:t>
            </a:r>
            <a:endParaRPr lang="is-IS" b="0" i="0" dirty="0">
              <a:solidFill>
                <a:srgbClr val="213D56"/>
              </a:solidFill>
              <a:latin typeface="NeuzeitGroLig" pitchFamily="2" charset="77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rgbClr val="213D56"/>
              </a:solidFill>
              <a:round/>
            </a:ln>
            <a:effectLst/>
          </c:spPr>
          <c:marker>
            <c:symbol val="none"/>
          </c:marker>
          <c:cat>
            <c:numRef>
              <c:f>Sheet2!$AX$55:$AX$68</c:f>
              <c:numCache>
                <c:formatCode>#,##0</c:formatCode>
                <c:ptCount val="14"/>
                <c:pt idx="0">
                  <c:v>350000</c:v>
                </c:pt>
                <c:pt idx="1">
                  <c:v>400000</c:v>
                </c:pt>
                <c:pt idx="2">
                  <c:v>450000</c:v>
                </c:pt>
                <c:pt idx="3">
                  <c:v>500000</c:v>
                </c:pt>
                <c:pt idx="4">
                  <c:v>550000</c:v>
                </c:pt>
                <c:pt idx="5">
                  <c:v>600000</c:v>
                </c:pt>
                <c:pt idx="6">
                  <c:v>650000</c:v>
                </c:pt>
                <c:pt idx="7">
                  <c:v>700000</c:v>
                </c:pt>
                <c:pt idx="8">
                  <c:v>750000</c:v>
                </c:pt>
                <c:pt idx="9">
                  <c:v>800000</c:v>
                </c:pt>
                <c:pt idx="10">
                  <c:v>850000</c:v>
                </c:pt>
                <c:pt idx="11">
                  <c:v>900000</c:v>
                </c:pt>
                <c:pt idx="12">
                  <c:v>950000</c:v>
                </c:pt>
                <c:pt idx="13">
                  <c:v>1000000</c:v>
                </c:pt>
              </c:numCache>
            </c:numRef>
          </c:cat>
          <c:val>
            <c:numRef>
              <c:f>Sheet2!$AY$55:$AY$68</c:f>
              <c:numCache>
                <c:formatCode>0%</c:formatCode>
                <c:ptCount val="14"/>
                <c:pt idx="0">
                  <c:v>1</c:v>
                </c:pt>
                <c:pt idx="1">
                  <c:v>0.83951637562705062</c:v>
                </c:pt>
                <c:pt idx="2">
                  <c:v>0.55494310390979662</c:v>
                </c:pt>
                <c:pt idx="3">
                  <c:v>0.41445433144433158</c:v>
                </c:pt>
                <c:pt idx="4">
                  <c:v>0.33072768294628407</c:v>
                </c:pt>
                <c:pt idx="5">
                  <c:v>0.27514402645698977</c:v>
                </c:pt>
                <c:pt idx="6">
                  <c:v>0.23555546280257761</c:v>
                </c:pt>
                <c:pt idx="7">
                  <c:v>0.20592617519050158</c:v>
                </c:pt>
                <c:pt idx="8">
                  <c:v>0.1829178918633734</c:v>
                </c:pt>
                <c:pt idx="9">
                  <c:v>0.1645343479056629</c:v>
                </c:pt>
                <c:pt idx="10">
                  <c:v>0.14950850169180208</c:v>
                </c:pt>
                <c:pt idx="11">
                  <c:v>0.13699742280206553</c:v>
                </c:pt>
                <c:pt idx="12">
                  <c:v>0.12641854364304533</c:v>
                </c:pt>
                <c:pt idx="13">
                  <c:v>0.11735634003116903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C0-CD44-842D-A2BF5E2C7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157376"/>
        <c:axId val="586151136"/>
      </c:lineChart>
      <c:catAx>
        <c:axId val="586157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s-IS" sz="1050" b="0" i="0" dirty="0">
                    <a:solidFill>
                      <a:srgbClr val="213D56"/>
                    </a:solidFill>
                    <a:latin typeface="NeuzeitGroLig" pitchFamily="2" charset="77"/>
                  </a:rPr>
                  <a:t>Mánaðartekjur fyrir atvinnumissi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S"/>
          </a:p>
        </c:txPr>
        <c:crossAx val="586151136"/>
        <c:crosses val="autoZero"/>
        <c:auto val="1"/>
        <c:lblAlgn val="ctr"/>
        <c:lblOffset val="100"/>
        <c:noMultiLvlLbl val="0"/>
      </c:catAx>
      <c:valAx>
        <c:axId val="5861511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S"/>
          </a:p>
        </c:txPr>
        <c:crossAx val="58615737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 b="0" i="0" dirty="0">
                <a:latin typeface="NeuzeitGroLig" pitchFamily="2" charset="77"/>
              </a:rPr>
              <a:t>Viðbótarkostnaður</a:t>
            </a:r>
            <a:r>
              <a:rPr lang="is-IS" b="0" i="0" baseline="0" dirty="0">
                <a:latin typeface="NeuzeitGroLig" pitchFamily="2" charset="77"/>
              </a:rPr>
              <a:t> aðgerða ígildi beins kostnaðar af 3% atvinnuleysi</a:t>
            </a:r>
            <a:endParaRPr lang="is-IS" b="0" i="0" dirty="0">
              <a:latin typeface="NeuzeitGroLig" pitchFamily="2" charset="77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S"/>
        </a:p>
      </c:txPr>
    </c:title>
    <c:autoTitleDeleted val="0"/>
    <c:plotArea>
      <c:layout>
        <c:manualLayout>
          <c:layoutTarget val="inner"/>
          <c:xMode val="edge"/>
          <c:yMode val="edge"/>
          <c:x val="7.3233814523184601E-2"/>
          <c:y val="0.25083333333333335"/>
          <c:w val="0.89621062992125999"/>
          <c:h val="0.521156313794109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Sheet2!$AW$31</c:f>
              <c:strCache>
                <c:ptCount val="1"/>
                <c:pt idx="0">
                  <c:v>Útvíkkun ráðningastyrks</c:v>
                </c:pt>
              </c:strCache>
            </c:strRef>
          </c:tx>
          <c:spPr>
            <a:solidFill>
              <a:srgbClr val="FF002E"/>
            </a:solidFill>
            <a:ln>
              <a:noFill/>
            </a:ln>
            <a:effectLst/>
          </c:spPr>
          <c:invertIfNegative val="0"/>
          <c:val>
            <c:numRef>
              <c:f>Sheet2!$BB$31</c:f>
              <c:numCache>
                <c:formatCode>#,##0.00</c:formatCode>
                <c:ptCount val="1"/>
                <c:pt idx="0">
                  <c:v>0.91666666666666663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2E-DF4F-A9A3-F873622BEB61}"/>
            </c:ext>
          </c:extLst>
        </c:ser>
        <c:ser>
          <c:idx val="1"/>
          <c:order val="1"/>
          <c:tx>
            <c:strRef>
              <c:f>Sheet2!$AW$32</c:f>
              <c:strCache>
                <c:ptCount val="1"/>
                <c:pt idx="0">
                  <c:v>Hækkun bóta og lenging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Sheet2!$BB$32</c:f>
              <c:numCache>
                <c:formatCode>#,##0.00</c:formatCode>
                <c:ptCount val="1"/>
                <c:pt idx="0">
                  <c:v>0.58333333333333337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2E-DF4F-A9A3-F873622BEB61}"/>
            </c:ext>
          </c:extLst>
        </c:ser>
        <c:ser>
          <c:idx val="2"/>
          <c:order val="2"/>
          <c:tx>
            <c:strRef>
              <c:f>Sheet2!$AW$33</c:f>
              <c:strCache>
                <c:ptCount val="1"/>
                <c:pt idx="0">
                  <c:v>Úrræði fyrir námsmenn</c:v>
                </c:pt>
              </c:strCache>
            </c:strRef>
          </c:tx>
          <c:spPr>
            <a:solidFill>
              <a:srgbClr val="213D56"/>
            </a:solidFill>
            <a:ln>
              <a:noFill/>
            </a:ln>
            <a:effectLst/>
          </c:spPr>
          <c:invertIfNegative val="0"/>
          <c:val>
            <c:numRef>
              <c:f>Sheet2!$BB$33</c:f>
              <c:numCache>
                <c:formatCode>#,##0.00</c:formatCode>
                <c:ptCount val="1"/>
                <c:pt idx="0">
                  <c:v>1.3666666666666665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2E-DF4F-A9A3-F873622BEB61}"/>
            </c:ext>
          </c:extLst>
        </c:ser>
        <c:ser>
          <c:idx val="3"/>
          <c:order val="3"/>
          <c:tx>
            <c:strRef>
              <c:f>Sheet2!$AW$34</c:f>
              <c:strCache>
                <c:ptCount val="1"/>
                <c:pt idx="0">
                  <c:v>Listir og nýsköpun</c:v>
                </c:pt>
              </c:strCache>
            </c:strRef>
          </c:tx>
          <c:spPr>
            <a:solidFill>
              <a:srgbClr val="007601"/>
            </a:solidFill>
            <a:ln>
              <a:noFill/>
            </a:ln>
            <a:effectLst/>
          </c:spPr>
          <c:invertIfNegative val="0"/>
          <c:val>
            <c:numRef>
              <c:f>Sheet2!$BB$34</c:f>
              <c:numCache>
                <c:formatCode>#,##0.00</c:formatCode>
                <c:ptCount val="1"/>
                <c:pt idx="0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2E-DF4F-A9A3-F873622BE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9758864"/>
        <c:axId val="589771760"/>
      </c:barChart>
      <c:catAx>
        <c:axId val="589758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9771760"/>
        <c:crosses val="autoZero"/>
        <c:auto val="1"/>
        <c:lblAlgn val="ctr"/>
        <c:lblOffset val="100"/>
        <c:noMultiLvlLbl val="0"/>
      </c:catAx>
      <c:valAx>
        <c:axId val="58977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s-IS"/>
                  <a:t>%</a:t>
                </a:r>
              </a:p>
            </c:rich>
          </c:tx>
          <c:layout>
            <c:manualLayout>
              <c:xMode val="edge"/>
              <c:yMode val="edge"/>
              <c:x val="3.5586326182294285E-2"/>
              <c:y val="0.119733083531381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S"/>
          </a:p>
        </c:txPr>
        <c:crossAx val="589758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euzeitGroLig" pitchFamily="2" charset="77"/>
              <a:ea typeface="+mn-ea"/>
              <a:cs typeface="+mn-cs"/>
            </a:defRPr>
          </a:pPr>
          <a:endParaRPr lang="en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0.21951</cdr:x>
      <cdr:y>0.33333</cdr:y>
    </cdr:from>
    <cdr:to>
      <cdr:x>0.3982</cdr:x>
      <cdr:y>0.46032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BB96A3F8-02F2-4EB1-8AA3-DAF2CF5621E8}"/>
            </a:ext>
          </a:extLst>
        </cdr:cNvPr>
        <cdr:cNvSpPr txBox="1"/>
      </cdr:nvSpPr>
      <cdr:spPr>
        <a:xfrm xmlns:a="http://schemas.openxmlformats.org/drawingml/2006/main">
          <a:off x="1944216" y="1512168"/>
          <a:ext cx="1582658" cy="57606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s-IS" sz="1100" dirty="0">
              <a:solidFill>
                <a:srgbClr val="213D56"/>
              </a:solidFill>
              <a:latin typeface="NeuzeitGroLig" pitchFamily="2" charset="77"/>
            </a:rPr>
            <a:t>Sparnaður</a:t>
          </a:r>
          <a:r>
            <a:rPr lang="is-IS" sz="1100" baseline="0" dirty="0">
              <a:solidFill>
                <a:srgbClr val="213D56"/>
              </a:solidFill>
              <a:latin typeface="NeuzeitGroLig" pitchFamily="2" charset="77"/>
            </a:rPr>
            <a:t> 22 ma. kr á næsta</a:t>
          </a:r>
          <a:r>
            <a:rPr lang="is-IS" sz="1100" dirty="0">
              <a:solidFill>
                <a:srgbClr val="213D56"/>
              </a:solidFill>
              <a:latin typeface="NeuzeitGroLig" pitchFamily="2" charset="77"/>
            </a:rPr>
            <a:t> ári</a:t>
          </a:r>
          <a:r>
            <a:rPr lang="is-IS" sz="1100" baseline="0" dirty="0">
              <a:solidFill>
                <a:srgbClr val="213D56"/>
              </a:solidFill>
              <a:latin typeface="NeuzeitGroLig" pitchFamily="2" charset="77"/>
            </a:rPr>
            <a:t> ef 2% minna atvinnuleysi</a:t>
          </a:r>
          <a:endParaRPr lang="is-IS" sz="1100" dirty="0">
            <a:solidFill>
              <a:srgbClr val="213D56"/>
            </a:solidFill>
            <a:latin typeface="NeuzeitGroLig" pitchFamily="2" charset="77"/>
          </a:endParaRPr>
        </a:p>
      </cdr:txBody>
    </cdr:sp>
  </cdr:relSizeAnchor>
  <cdr:relSizeAnchor xmlns:cdr="http://schemas.openxmlformats.org/drawingml/2006/chartDrawing">
    <cdr:from>
      <cdr:x>0.43902</cdr:x>
      <cdr:y>0.22728</cdr:y>
    </cdr:from>
    <cdr:to>
      <cdr:x>0.62602</cdr:x>
      <cdr:y>0.3608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4E491687-B985-4220-8D05-F58E6C867156}"/>
            </a:ext>
          </a:extLst>
        </cdr:cNvPr>
        <cdr:cNvSpPr txBox="1"/>
      </cdr:nvSpPr>
      <cdr:spPr>
        <a:xfrm xmlns:a="http://schemas.openxmlformats.org/drawingml/2006/main">
          <a:off x="3888432" y="1031047"/>
          <a:ext cx="1656184" cy="60571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s-IS" sz="1100" dirty="0">
              <a:solidFill>
                <a:srgbClr val="213D56"/>
              </a:solidFill>
              <a:latin typeface="NeuzeitGroLig" pitchFamily="2" charset="77"/>
            </a:rPr>
            <a:t>Sparnaður</a:t>
          </a:r>
          <a:r>
            <a:rPr lang="is-IS" sz="1100" baseline="0" dirty="0">
              <a:solidFill>
                <a:srgbClr val="213D56"/>
              </a:solidFill>
              <a:latin typeface="NeuzeitGroLig" pitchFamily="2" charset="77"/>
            </a:rPr>
            <a:t> 17 ma. kr. eftir 2 ár ef 1% minna atvinnuleysi</a:t>
          </a:r>
          <a:endParaRPr lang="is-IS" sz="1100" dirty="0">
            <a:solidFill>
              <a:srgbClr val="213D56"/>
            </a:solidFill>
            <a:latin typeface="NeuzeitGroLig" pitchFamily="2" charset="77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0.62317</cdr:x>
      <cdr:y>0.16547</cdr:y>
    </cdr:from>
    <cdr:to>
      <cdr:x>0.94755</cdr:x>
      <cdr:y>0.51518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26F09EF1-E6E3-4B69-8499-D67411C4DD68}"/>
            </a:ext>
          </a:extLst>
        </cdr:cNvPr>
        <cdr:cNvSpPr txBox="1"/>
      </cdr:nvSpPr>
      <cdr:spPr>
        <a:xfrm xmlns:a="http://schemas.openxmlformats.org/drawingml/2006/main">
          <a:off x="5256613" y="655334"/>
          <a:ext cx="2736237" cy="138499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200" b="0" i="0" dirty="0">
              <a:solidFill>
                <a:srgbClr val="213D56"/>
              </a:solidFill>
              <a:latin typeface="NeuzeitGroLig" pitchFamily="2" charset="77"/>
            </a:rPr>
            <a:t>Dæmi 2: Einstaklingur með 500 þús. kr. á mánuði tapar 120 þús. kr. eftir skatt við að missa vinnuna og fara á grunnbætur. 50 þús. kr. viðbótarpersónuafsláttur þýðir 40% uppbót vegna tekjufalls á tíma atvinnuleysis fyrir þann einstakling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F7342-D6CB-944E-8630-46B7D59CC077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BDC8E-8D79-2C48-97CC-E3C4FAA77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15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BDC8E-8D79-2C48-97CC-E3C4FAA77A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05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28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/>
          <p:cNvSpPr>
            <a:spLocks noGrp="1"/>
          </p:cNvSpPr>
          <p:nvPr>
            <p:ph type="pic" sz="quarter" idx="10" hasCustomPrompt="1"/>
          </p:nvPr>
        </p:nvSpPr>
        <p:spPr>
          <a:xfrm>
            <a:off x="971501" y="1"/>
            <a:ext cx="2050828" cy="3479533"/>
          </a:xfrm>
          <a:custGeom>
            <a:avLst/>
            <a:gdLst>
              <a:gd name="connsiteX0" fmla="*/ 1428100 w 2050828"/>
              <a:gd name="connsiteY0" fmla="*/ 0 h 3479533"/>
              <a:gd name="connsiteX1" fmla="*/ 2050472 w 2050828"/>
              <a:gd name="connsiteY1" fmla="*/ 0 h 3479533"/>
              <a:gd name="connsiteX2" fmla="*/ 2050828 w 2050828"/>
              <a:gd name="connsiteY2" fmla="*/ 3533 h 3479533"/>
              <a:gd name="connsiteX3" fmla="*/ 2050828 w 2050828"/>
              <a:gd name="connsiteY3" fmla="*/ 3167991 h 3479533"/>
              <a:gd name="connsiteX4" fmla="*/ 1739286 w 2050828"/>
              <a:gd name="connsiteY4" fmla="*/ 3479533 h 3479533"/>
              <a:gd name="connsiteX5" fmla="*/ 1427744 w 2050828"/>
              <a:gd name="connsiteY5" fmla="*/ 3167991 h 3479533"/>
              <a:gd name="connsiteX6" fmla="*/ 1427744 w 2050828"/>
              <a:gd name="connsiteY6" fmla="*/ 3533 h 3479533"/>
              <a:gd name="connsiteX7" fmla="*/ 711020 w 2050828"/>
              <a:gd name="connsiteY7" fmla="*/ 0 h 3479533"/>
              <a:gd name="connsiteX8" fmla="*/ 1333392 w 2050828"/>
              <a:gd name="connsiteY8" fmla="*/ 0 h 3479533"/>
              <a:gd name="connsiteX9" fmla="*/ 1333748 w 2050828"/>
              <a:gd name="connsiteY9" fmla="*/ 3533 h 3479533"/>
              <a:gd name="connsiteX10" fmla="*/ 1333748 w 2050828"/>
              <a:gd name="connsiteY10" fmla="*/ 2564758 h 3479533"/>
              <a:gd name="connsiteX11" fmla="*/ 1022206 w 2050828"/>
              <a:gd name="connsiteY11" fmla="*/ 2876300 h 3479533"/>
              <a:gd name="connsiteX12" fmla="*/ 710664 w 2050828"/>
              <a:gd name="connsiteY12" fmla="*/ 2564758 h 3479533"/>
              <a:gd name="connsiteX13" fmla="*/ 710664 w 2050828"/>
              <a:gd name="connsiteY13" fmla="*/ 3533 h 3479533"/>
              <a:gd name="connsiteX14" fmla="*/ 0 w 2050828"/>
              <a:gd name="connsiteY14" fmla="*/ 0 h 3479533"/>
              <a:gd name="connsiteX15" fmla="*/ 616668 w 2050828"/>
              <a:gd name="connsiteY15" fmla="*/ 0 h 3479533"/>
              <a:gd name="connsiteX16" fmla="*/ 616668 w 2050828"/>
              <a:gd name="connsiteY16" fmla="*/ 2146106 h 3479533"/>
              <a:gd name="connsiteX17" fmla="*/ 308334 w 2050828"/>
              <a:gd name="connsiteY17" fmla="*/ 2454440 h 3479533"/>
              <a:gd name="connsiteX18" fmla="*/ 0 w 2050828"/>
              <a:gd name="connsiteY18" fmla="*/ 2146106 h 3479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0828" h="3479533">
                <a:moveTo>
                  <a:pt x="1428100" y="0"/>
                </a:moveTo>
                <a:lnTo>
                  <a:pt x="2050472" y="0"/>
                </a:lnTo>
                <a:lnTo>
                  <a:pt x="2050828" y="3533"/>
                </a:lnTo>
                <a:lnTo>
                  <a:pt x="2050828" y="3167991"/>
                </a:lnTo>
                <a:cubicBezTo>
                  <a:pt x="2050828" y="3340051"/>
                  <a:pt x="1911346" y="3479533"/>
                  <a:pt x="1739286" y="3479533"/>
                </a:cubicBezTo>
                <a:cubicBezTo>
                  <a:pt x="1567226" y="3479533"/>
                  <a:pt x="1427744" y="3340051"/>
                  <a:pt x="1427744" y="3167991"/>
                </a:cubicBezTo>
                <a:lnTo>
                  <a:pt x="1427744" y="3533"/>
                </a:lnTo>
                <a:close/>
                <a:moveTo>
                  <a:pt x="711020" y="0"/>
                </a:moveTo>
                <a:lnTo>
                  <a:pt x="1333392" y="0"/>
                </a:lnTo>
                <a:lnTo>
                  <a:pt x="1333748" y="3533"/>
                </a:lnTo>
                <a:lnTo>
                  <a:pt x="1333748" y="2564758"/>
                </a:lnTo>
                <a:cubicBezTo>
                  <a:pt x="1333748" y="2736818"/>
                  <a:pt x="1194266" y="2876300"/>
                  <a:pt x="1022206" y="2876300"/>
                </a:cubicBezTo>
                <a:cubicBezTo>
                  <a:pt x="850146" y="2876300"/>
                  <a:pt x="710664" y="2736818"/>
                  <a:pt x="710664" y="2564758"/>
                </a:cubicBezTo>
                <a:lnTo>
                  <a:pt x="710664" y="3533"/>
                </a:lnTo>
                <a:close/>
                <a:moveTo>
                  <a:pt x="0" y="0"/>
                </a:moveTo>
                <a:lnTo>
                  <a:pt x="616668" y="0"/>
                </a:lnTo>
                <a:lnTo>
                  <a:pt x="616668" y="2146106"/>
                </a:lnTo>
                <a:cubicBezTo>
                  <a:pt x="616668" y="2316394"/>
                  <a:pt x="478622" y="2454440"/>
                  <a:pt x="308334" y="2454440"/>
                </a:cubicBezTo>
                <a:cubicBezTo>
                  <a:pt x="138046" y="2454440"/>
                  <a:pt x="0" y="2316394"/>
                  <a:pt x="0" y="214610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70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sz="quarter" idx="13" hasCustomPrompt="1"/>
          </p:nvPr>
        </p:nvSpPr>
        <p:spPr>
          <a:xfrm rot="1800000">
            <a:off x="482861" y="-1007192"/>
            <a:ext cx="2742906" cy="4798919"/>
          </a:xfrm>
          <a:custGeom>
            <a:avLst/>
            <a:gdLst>
              <a:gd name="connsiteX0" fmla="*/ 705262 w 2742906"/>
              <a:gd name="connsiteY0" fmla="*/ 1176435 h 4798919"/>
              <a:gd name="connsiteX1" fmla="*/ 1327034 w 2742906"/>
              <a:gd name="connsiteY1" fmla="*/ 817455 h 4798919"/>
              <a:gd name="connsiteX2" fmla="*/ 1327034 w 2742906"/>
              <a:gd name="connsiteY2" fmla="*/ 3950811 h 4798919"/>
              <a:gd name="connsiteX3" fmla="*/ 1016148 w 2742906"/>
              <a:gd name="connsiteY3" fmla="*/ 4261697 h 4798919"/>
              <a:gd name="connsiteX4" fmla="*/ 705262 w 2742906"/>
              <a:gd name="connsiteY4" fmla="*/ 3950811 h 4798919"/>
              <a:gd name="connsiteX5" fmla="*/ 0 w 2742906"/>
              <a:gd name="connsiteY5" fmla="*/ 1583618 h 4798919"/>
              <a:gd name="connsiteX6" fmla="*/ 526062 w 2742906"/>
              <a:gd name="connsiteY6" fmla="*/ 1279896 h 4798919"/>
              <a:gd name="connsiteX7" fmla="*/ 530716 w 2742906"/>
              <a:gd name="connsiteY7" fmla="*/ 1283735 h 4798919"/>
              <a:gd name="connsiteX8" fmla="*/ 621772 w 2742906"/>
              <a:gd name="connsiteY8" fmla="*/ 1503565 h 4798919"/>
              <a:gd name="connsiteX9" fmla="*/ 621772 w 2742906"/>
              <a:gd name="connsiteY9" fmla="*/ 4737733 h 4798919"/>
              <a:gd name="connsiteX10" fmla="*/ 615604 w 2742906"/>
              <a:gd name="connsiteY10" fmla="*/ 4798919 h 4798919"/>
              <a:gd name="connsiteX11" fmla="*/ 0 w 2742906"/>
              <a:gd name="connsiteY11" fmla="*/ 3732661 h 4798919"/>
              <a:gd name="connsiteX12" fmla="*/ 1409643 w 2742906"/>
              <a:gd name="connsiteY12" fmla="*/ 769760 h 4798919"/>
              <a:gd name="connsiteX13" fmla="*/ 2031415 w 2742906"/>
              <a:gd name="connsiteY13" fmla="*/ 410780 h 4798919"/>
              <a:gd name="connsiteX14" fmla="*/ 2031415 w 2742906"/>
              <a:gd name="connsiteY14" fmla="*/ 3314442 h 4798919"/>
              <a:gd name="connsiteX15" fmla="*/ 1720529 w 2742906"/>
              <a:gd name="connsiteY15" fmla="*/ 3625328 h 4798919"/>
              <a:gd name="connsiteX16" fmla="*/ 1409643 w 2742906"/>
              <a:gd name="connsiteY16" fmla="*/ 3314442 h 4798919"/>
              <a:gd name="connsiteX17" fmla="*/ 2742906 w 2742906"/>
              <a:gd name="connsiteY17" fmla="*/ 0 h 4798919"/>
              <a:gd name="connsiteX18" fmla="*/ 2742906 w 2742906"/>
              <a:gd name="connsiteY18" fmla="*/ 2451681 h 4798919"/>
              <a:gd name="connsiteX19" fmla="*/ 2432020 w 2742906"/>
              <a:gd name="connsiteY19" fmla="*/ 2762567 h 4798919"/>
              <a:gd name="connsiteX20" fmla="*/ 2121134 w 2742906"/>
              <a:gd name="connsiteY20" fmla="*/ 2451681 h 4798919"/>
              <a:gd name="connsiteX21" fmla="*/ 2121134 w 2742906"/>
              <a:gd name="connsiteY21" fmla="*/ 358981 h 479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42906" h="4798919">
                <a:moveTo>
                  <a:pt x="705262" y="1176435"/>
                </a:moveTo>
                <a:lnTo>
                  <a:pt x="1327034" y="817455"/>
                </a:lnTo>
                <a:lnTo>
                  <a:pt x="1327034" y="3950811"/>
                </a:lnTo>
                <a:cubicBezTo>
                  <a:pt x="1327034" y="4122509"/>
                  <a:pt x="1187846" y="4261697"/>
                  <a:pt x="1016148" y="4261697"/>
                </a:cubicBezTo>
                <a:cubicBezTo>
                  <a:pt x="844450" y="4261697"/>
                  <a:pt x="705262" y="4122509"/>
                  <a:pt x="705262" y="3950811"/>
                </a:cubicBezTo>
                <a:close/>
                <a:moveTo>
                  <a:pt x="0" y="1583618"/>
                </a:moveTo>
                <a:lnTo>
                  <a:pt x="526062" y="1279896"/>
                </a:lnTo>
                <a:lnTo>
                  <a:pt x="530716" y="1283735"/>
                </a:lnTo>
                <a:cubicBezTo>
                  <a:pt x="586975" y="1339995"/>
                  <a:pt x="621772" y="1417716"/>
                  <a:pt x="621772" y="1503565"/>
                </a:cubicBezTo>
                <a:lnTo>
                  <a:pt x="621772" y="4737733"/>
                </a:lnTo>
                <a:lnTo>
                  <a:pt x="615604" y="4798919"/>
                </a:lnTo>
                <a:lnTo>
                  <a:pt x="0" y="3732661"/>
                </a:lnTo>
                <a:close/>
                <a:moveTo>
                  <a:pt x="1409643" y="769760"/>
                </a:moveTo>
                <a:lnTo>
                  <a:pt x="2031415" y="410780"/>
                </a:lnTo>
                <a:lnTo>
                  <a:pt x="2031415" y="3314442"/>
                </a:lnTo>
                <a:cubicBezTo>
                  <a:pt x="2031415" y="3486140"/>
                  <a:pt x="1892227" y="3625328"/>
                  <a:pt x="1720529" y="3625328"/>
                </a:cubicBezTo>
                <a:cubicBezTo>
                  <a:pt x="1548831" y="3625328"/>
                  <a:pt x="1409643" y="3486140"/>
                  <a:pt x="1409643" y="3314442"/>
                </a:cubicBezTo>
                <a:close/>
                <a:moveTo>
                  <a:pt x="2742906" y="0"/>
                </a:moveTo>
                <a:lnTo>
                  <a:pt x="2742906" y="2451681"/>
                </a:lnTo>
                <a:cubicBezTo>
                  <a:pt x="2742906" y="2623379"/>
                  <a:pt x="2603718" y="2762567"/>
                  <a:pt x="2432020" y="2762567"/>
                </a:cubicBezTo>
                <a:cubicBezTo>
                  <a:pt x="2260322" y="2762567"/>
                  <a:pt x="2121134" y="2623379"/>
                  <a:pt x="2121134" y="2451681"/>
                </a:cubicBezTo>
                <a:lnTo>
                  <a:pt x="2121134" y="35898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1672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1" hasCustomPrompt="1"/>
          </p:nvPr>
        </p:nvSpPr>
        <p:spPr>
          <a:xfrm>
            <a:off x="760395" y="0"/>
            <a:ext cx="3715353" cy="5143500"/>
          </a:xfrm>
          <a:custGeom>
            <a:avLst/>
            <a:gdLst>
              <a:gd name="connsiteX0" fmla="*/ 3474531 w 3715353"/>
              <a:gd name="connsiteY0" fmla="*/ 0 h 5143500"/>
              <a:gd name="connsiteX1" fmla="*/ 3715353 w 3715353"/>
              <a:gd name="connsiteY1" fmla="*/ 0 h 5143500"/>
              <a:gd name="connsiteX2" fmla="*/ 2271753 w 3715353"/>
              <a:gd name="connsiteY2" fmla="*/ 5143500 h 5143500"/>
              <a:gd name="connsiteX3" fmla="*/ 2030931 w 3715353"/>
              <a:gd name="connsiteY3" fmla="*/ 5143500 h 5143500"/>
              <a:gd name="connsiteX4" fmla="*/ 1416176 w 3715353"/>
              <a:gd name="connsiteY4" fmla="*/ 0 h 5143500"/>
              <a:gd name="connsiteX5" fmla="*/ 3239269 w 3715353"/>
              <a:gd name="connsiteY5" fmla="*/ 0 h 5143500"/>
              <a:gd name="connsiteX6" fmla="*/ 1823093 w 3715353"/>
              <a:gd name="connsiteY6" fmla="*/ 5143500 h 5143500"/>
              <a:gd name="connsiteX7" fmla="*/ 0 w 3715353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5353" h="5143500">
                <a:moveTo>
                  <a:pt x="3474531" y="0"/>
                </a:moveTo>
                <a:lnTo>
                  <a:pt x="3715353" y="0"/>
                </a:lnTo>
                <a:lnTo>
                  <a:pt x="2271753" y="5143500"/>
                </a:lnTo>
                <a:lnTo>
                  <a:pt x="2030931" y="5143500"/>
                </a:lnTo>
                <a:close/>
                <a:moveTo>
                  <a:pt x="1416176" y="0"/>
                </a:moveTo>
                <a:lnTo>
                  <a:pt x="3239269" y="0"/>
                </a:lnTo>
                <a:lnTo>
                  <a:pt x="1823093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68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sz="quarter" idx="17" hasCustomPrompt="1"/>
          </p:nvPr>
        </p:nvSpPr>
        <p:spPr>
          <a:xfrm>
            <a:off x="701990" y="853288"/>
            <a:ext cx="3467464" cy="3815314"/>
          </a:xfrm>
          <a:custGeom>
            <a:avLst/>
            <a:gdLst>
              <a:gd name="connsiteX0" fmla="*/ 125564 w 3467464"/>
              <a:gd name="connsiteY0" fmla="*/ 3079383 h 3815314"/>
              <a:gd name="connsiteX1" fmla="*/ 251128 w 3467464"/>
              <a:gd name="connsiteY1" fmla="*/ 3204862 h 3815314"/>
              <a:gd name="connsiteX2" fmla="*/ 125564 w 3467464"/>
              <a:gd name="connsiteY2" fmla="*/ 3330341 h 3815314"/>
              <a:gd name="connsiteX3" fmla="*/ 0 w 3467464"/>
              <a:gd name="connsiteY3" fmla="*/ 3204862 h 3815314"/>
              <a:gd name="connsiteX4" fmla="*/ 125564 w 3467464"/>
              <a:gd name="connsiteY4" fmla="*/ 3079383 h 3815314"/>
              <a:gd name="connsiteX5" fmla="*/ 1558907 w 3467464"/>
              <a:gd name="connsiteY5" fmla="*/ 2845368 h 3815314"/>
              <a:gd name="connsiteX6" fmla="*/ 2044208 w 3467464"/>
              <a:gd name="connsiteY6" fmla="*/ 3330341 h 3815314"/>
              <a:gd name="connsiteX7" fmla="*/ 1558907 w 3467464"/>
              <a:gd name="connsiteY7" fmla="*/ 3815314 h 3815314"/>
              <a:gd name="connsiteX8" fmla="*/ 1073606 w 3467464"/>
              <a:gd name="connsiteY8" fmla="*/ 3330341 h 3815314"/>
              <a:gd name="connsiteX9" fmla="*/ 1558907 w 3467464"/>
              <a:gd name="connsiteY9" fmla="*/ 2845368 h 3815314"/>
              <a:gd name="connsiteX10" fmla="*/ 582873 w 3467464"/>
              <a:gd name="connsiteY10" fmla="*/ 2507200 h 3815314"/>
              <a:gd name="connsiteX11" fmla="*/ 736987 w 3467464"/>
              <a:gd name="connsiteY11" fmla="*/ 2661210 h 3815314"/>
              <a:gd name="connsiteX12" fmla="*/ 582873 w 3467464"/>
              <a:gd name="connsiteY12" fmla="*/ 2815220 h 3815314"/>
              <a:gd name="connsiteX13" fmla="*/ 428759 w 3467464"/>
              <a:gd name="connsiteY13" fmla="*/ 2661210 h 3815314"/>
              <a:gd name="connsiteX14" fmla="*/ 582873 w 3467464"/>
              <a:gd name="connsiteY14" fmla="*/ 2507200 h 3815314"/>
              <a:gd name="connsiteX15" fmla="*/ 2207847 w 3467464"/>
              <a:gd name="connsiteY15" fmla="*/ 2438752 h 3815314"/>
              <a:gd name="connsiteX16" fmla="*/ 2371487 w 3467464"/>
              <a:gd name="connsiteY16" fmla="*/ 2602281 h 3815314"/>
              <a:gd name="connsiteX17" fmla="*/ 2207847 w 3467464"/>
              <a:gd name="connsiteY17" fmla="*/ 2765810 h 3815314"/>
              <a:gd name="connsiteX18" fmla="*/ 2044207 w 3467464"/>
              <a:gd name="connsiteY18" fmla="*/ 2602281 h 3815314"/>
              <a:gd name="connsiteX19" fmla="*/ 2207847 w 3467464"/>
              <a:gd name="connsiteY19" fmla="*/ 2438752 h 3815314"/>
              <a:gd name="connsiteX20" fmla="*/ 3055064 w 3467464"/>
              <a:gd name="connsiteY20" fmla="*/ 2040707 h 3815314"/>
              <a:gd name="connsiteX21" fmla="*/ 3369701 w 3467464"/>
              <a:gd name="connsiteY21" fmla="*/ 2355132 h 3815314"/>
              <a:gd name="connsiteX22" fmla="*/ 3055064 w 3467464"/>
              <a:gd name="connsiteY22" fmla="*/ 2669557 h 3815314"/>
              <a:gd name="connsiteX23" fmla="*/ 2740427 w 3467464"/>
              <a:gd name="connsiteY23" fmla="*/ 2355132 h 3815314"/>
              <a:gd name="connsiteX24" fmla="*/ 3055064 w 3467464"/>
              <a:gd name="connsiteY24" fmla="*/ 2040707 h 3815314"/>
              <a:gd name="connsiteX25" fmla="*/ 187455 w 3467464"/>
              <a:gd name="connsiteY25" fmla="*/ 2040707 h 3815314"/>
              <a:gd name="connsiteX26" fmla="*/ 312822 w 3467464"/>
              <a:gd name="connsiteY26" fmla="*/ 2165990 h 3815314"/>
              <a:gd name="connsiteX27" fmla="*/ 187455 w 3467464"/>
              <a:gd name="connsiteY27" fmla="*/ 2291273 h 3815314"/>
              <a:gd name="connsiteX28" fmla="*/ 62088 w 3467464"/>
              <a:gd name="connsiteY28" fmla="*/ 2165990 h 3815314"/>
              <a:gd name="connsiteX29" fmla="*/ 187455 w 3467464"/>
              <a:gd name="connsiteY29" fmla="*/ 2040707 h 3815314"/>
              <a:gd name="connsiteX30" fmla="*/ 3222657 w 3467464"/>
              <a:gd name="connsiteY30" fmla="*/ 239179 h 3815314"/>
              <a:gd name="connsiteX31" fmla="*/ 3467464 w 3467464"/>
              <a:gd name="connsiteY31" fmla="*/ 483821 h 3815314"/>
              <a:gd name="connsiteX32" fmla="*/ 3222657 w 3467464"/>
              <a:gd name="connsiteY32" fmla="*/ 728463 h 3815314"/>
              <a:gd name="connsiteX33" fmla="*/ 2977850 w 3467464"/>
              <a:gd name="connsiteY33" fmla="*/ 483821 h 3815314"/>
              <a:gd name="connsiteX34" fmla="*/ 3222657 w 3467464"/>
              <a:gd name="connsiteY34" fmla="*/ 239179 h 3815314"/>
              <a:gd name="connsiteX35" fmla="*/ 1364926 w 3467464"/>
              <a:gd name="connsiteY35" fmla="*/ 0 h 3815314"/>
              <a:gd name="connsiteX36" fmla="*/ 2604288 w 3467464"/>
              <a:gd name="connsiteY36" fmla="*/ 1238526 h 3815314"/>
              <a:gd name="connsiteX37" fmla="*/ 1364926 w 3467464"/>
              <a:gd name="connsiteY37" fmla="*/ 2477052 h 3815314"/>
              <a:gd name="connsiteX38" fmla="*/ 125564 w 3467464"/>
              <a:gd name="connsiteY38" fmla="*/ 1238526 h 3815314"/>
              <a:gd name="connsiteX39" fmla="*/ 1364926 w 3467464"/>
              <a:gd name="connsiteY39" fmla="*/ 0 h 381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467464" h="3815314">
                <a:moveTo>
                  <a:pt x="125564" y="3079383"/>
                </a:moveTo>
                <a:cubicBezTo>
                  <a:pt x="194911" y="3079383"/>
                  <a:pt x="251128" y="3135562"/>
                  <a:pt x="251128" y="3204862"/>
                </a:cubicBezTo>
                <a:cubicBezTo>
                  <a:pt x="251128" y="3274162"/>
                  <a:pt x="194911" y="3330341"/>
                  <a:pt x="125564" y="3330341"/>
                </a:cubicBezTo>
                <a:cubicBezTo>
                  <a:pt x="56217" y="3330341"/>
                  <a:pt x="0" y="3274162"/>
                  <a:pt x="0" y="3204862"/>
                </a:cubicBezTo>
                <a:cubicBezTo>
                  <a:pt x="0" y="3135562"/>
                  <a:pt x="56217" y="3079383"/>
                  <a:pt x="125564" y="3079383"/>
                </a:cubicBezTo>
                <a:close/>
                <a:moveTo>
                  <a:pt x="1558907" y="2845368"/>
                </a:moveTo>
                <a:cubicBezTo>
                  <a:pt x="1826931" y="2845368"/>
                  <a:pt x="2044208" y="3062498"/>
                  <a:pt x="2044208" y="3330341"/>
                </a:cubicBezTo>
                <a:cubicBezTo>
                  <a:pt x="2044208" y="3598184"/>
                  <a:pt x="1826931" y="3815314"/>
                  <a:pt x="1558907" y="3815314"/>
                </a:cubicBezTo>
                <a:cubicBezTo>
                  <a:pt x="1290883" y="3815314"/>
                  <a:pt x="1073606" y="3598184"/>
                  <a:pt x="1073606" y="3330341"/>
                </a:cubicBezTo>
                <a:cubicBezTo>
                  <a:pt x="1073606" y="3062498"/>
                  <a:pt x="1290883" y="2845368"/>
                  <a:pt x="1558907" y="2845368"/>
                </a:cubicBezTo>
                <a:close/>
                <a:moveTo>
                  <a:pt x="582873" y="2507200"/>
                </a:moveTo>
                <a:cubicBezTo>
                  <a:pt x="667988" y="2507200"/>
                  <a:pt x="736987" y="2576153"/>
                  <a:pt x="736987" y="2661210"/>
                </a:cubicBezTo>
                <a:cubicBezTo>
                  <a:pt x="736987" y="2746267"/>
                  <a:pt x="667988" y="2815220"/>
                  <a:pt x="582873" y="2815220"/>
                </a:cubicBezTo>
                <a:cubicBezTo>
                  <a:pt x="497758" y="2815220"/>
                  <a:pt x="428759" y="2746267"/>
                  <a:pt x="428759" y="2661210"/>
                </a:cubicBezTo>
                <a:cubicBezTo>
                  <a:pt x="428759" y="2576153"/>
                  <a:pt x="497758" y="2507200"/>
                  <a:pt x="582873" y="2507200"/>
                </a:cubicBezTo>
                <a:close/>
                <a:moveTo>
                  <a:pt x="2207847" y="2438752"/>
                </a:moveTo>
                <a:cubicBezTo>
                  <a:pt x="2298223" y="2438752"/>
                  <a:pt x="2371487" y="2511966"/>
                  <a:pt x="2371487" y="2602281"/>
                </a:cubicBezTo>
                <a:cubicBezTo>
                  <a:pt x="2371487" y="2692596"/>
                  <a:pt x="2298223" y="2765810"/>
                  <a:pt x="2207847" y="2765810"/>
                </a:cubicBezTo>
                <a:cubicBezTo>
                  <a:pt x="2117471" y="2765810"/>
                  <a:pt x="2044207" y="2692596"/>
                  <a:pt x="2044207" y="2602281"/>
                </a:cubicBezTo>
                <a:cubicBezTo>
                  <a:pt x="2044207" y="2511966"/>
                  <a:pt x="2117471" y="2438752"/>
                  <a:pt x="2207847" y="2438752"/>
                </a:cubicBezTo>
                <a:close/>
                <a:moveTo>
                  <a:pt x="3055064" y="2040707"/>
                </a:moveTo>
                <a:cubicBezTo>
                  <a:pt x="3228833" y="2040707"/>
                  <a:pt x="3369701" y="2181480"/>
                  <a:pt x="3369701" y="2355132"/>
                </a:cubicBezTo>
                <a:cubicBezTo>
                  <a:pt x="3369701" y="2528784"/>
                  <a:pt x="3228833" y="2669557"/>
                  <a:pt x="3055064" y="2669557"/>
                </a:cubicBezTo>
                <a:cubicBezTo>
                  <a:pt x="2881295" y="2669557"/>
                  <a:pt x="2740427" y="2528784"/>
                  <a:pt x="2740427" y="2355132"/>
                </a:cubicBezTo>
                <a:cubicBezTo>
                  <a:pt x="2740427" y="2181480"/>
                  <a:pt x="2881295" y="2040707"/>
                  <a:pt x="3055064" y="2040707"/>
                </a:cubicBezTo>
                <a:close/>
                <a:moveTo>
                  <a:pt x="187455" y="2040707"/>
                </a:moveTo>
                <a:cubicBezTo>
                  <a:pt x="256693" y="2040707"/>
                  <a:pt x="312822" y="2096798"/>
                  <a:pt x="312822" y="2165990"/>
                </a:cubicBezTo>
                <a:cubicBezTo>
                  <a:pt x="312822" y="2235182"/>
                  <a:pt x="256693" y="2291273"/>
                  <a:pt x="187455" y="2291273"/>
                </a:cubicBezTo>
                <a:cubicBezTo>
                  <a:pt x="118217" y="2291273"/>
                  <a:pt x="62088" y="2235182"/>
                  <a:pt x="62088" y="2165990"/>
                </a:cubicBezTo>
                <a:cubicBezTo>
                  <a:pt x="62088" y="2096798"/>
                  <a:pt x="118217" y="2040707"/>
                  <a:pt x="187455" y="2040707"/>
                </a:cubicBezTo>
                <a:close/>
                <a:moveTo>
                  <a:pt x="3222657" y="239179"/>
                </a:moveTo>
                <a:cubicBezTo>
                  <a:pt x="3357860" y="239179"/>
                  <a:pt x="3467464" y="348709"/>
                  <a:pt x="3467464" y="483821"/>
                </a:cubicBezTo>
                <a:cubicBezTo>
                  <a:pt x="3467464" y="618933"/>
                  <a:pt x="3357860" y="728463"/>
                  <a:pt x="3222657" y="728463"/>
                </a:cubicBezTo>
                <a:cubicBezTo>
                  <a:pt x="3087454" y="728463"/>
                  <a:pt x="2977850" y="618933"/>
                  <a:pt x="2977850" y="483821"/>
                </a:cubicBezTo>
                <a:cubicBezTo>
                  <a:pt x="2977850" y="348709"/>
                  <a:pt x="3087454" y="239179"/>
                  <a:pt x="3222657" y="239179"/>
                </a:cubicBezTo>
                <a:close/>
                <a:moveTo>
                  <a:pt x="1364926" y="0"/>
                </a:moveTo>
                <a:cubicBezTo>
                  <a:pt x="2049407" y="0"/>
                  <a:pt x="2604288" y="554507"/>
                  <a:pt x="2604288" y="1238526"/>
                </a:cubicBezTo>
                <a:cubicBezTo>
                  <a:pt x="2604288" y="1922545"/>
                  <a:pt x="2049407" y="2477052"/>
                  <a:pt x="1364926" y="2477052"/>
                </a:cubicBezTo>
                <a:cubicBezTo>
                  <a:pt x="680445" y="2477052"/>
                  <a:pt x="125564" y="1922545"/>
                  <a:pt x="125564" y="1238526"/>
                </a:cubicBezTo>
                <a:cubicBezTo>
                  <a:pt x="125564" y="554507"/>
                  <a:pt x="680445" y="0"/>
                  <a:pt x="1364926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effectLst>
            <a:outerShdw blurRad="114300" dist="38100" dir="5400000" algn="l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083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sz="quarter" idx="15" hasCustomPrompt="1"/>
          </p:nvPr>
        </p:nvSpPr>
        <p:spPr>
          <a:xfrm>
            <a:off x="587375" y="514350"/>
            <a:ext cx="2973120" cy="4237799"/>
          </a:xfrm>
          <a:custGeom>
            <a:avLst/>
            <a:gdLst>
              <a:gd name="connsiteX0" fmla="*/ 2437431 w 2973120"/>
              <a:gd name="connsiteY0" fmla="*/ 3181033 h 4237799"/>
              <a:gd name="connsiteX1" fmla="*/ 2822687 w 2973120"/>
              <a:gd name="connsiteY1" fmla="*/ 3181033 h 4237799"/>
              <a:gd name="connsiteX2" fmla="*/ 2822687 w 2973120"/>
              <a:gd name="connsiteY2" fmla="*/ 3566762 h 4237799"/>
              <a:gd name="connsiteX3" fmla="*/ 2437431 w 2973120"/>
              <a:gd name="connsiteY3" fmla="*/ 3566762 h 4237799"/>
              <a:gd name="connsiteX4" fmla="*/ 877503 w 2973120"/>
              <a:gd name="connsiteY4" fmla="*/ 3165106 h 4237799"/>
              <a:gd name="connsiteX5" fmla="*/ 1948882 w 2973120"/>
              <a:gd name="connsiteY5" fmla="*/ 3165106 h 4237799"/>
              <a:gd name="connsiteX6" fmla="*/ 1948882 w 2973120"/>
              <a:gd name="connsiteY6" fmla="*/ 4237799 h 4237799"/>
              <a:gd name="connsiteX7" fmla="*/ 877503 w 2973120"/>
              <a:gd name="connsiteY7" fmla="*/ 4237799 h 4237799"/>
              <a:gd name="connsiteX8" fmla="*/ 1562501 w 2973120"/>
              <a:gd name="connsiteY8" fmla="*/ 2391877 h 4237799"/>
              <a:gd name="connsiteX9" fmla="*/ 2089318 w 2973120"/>
              <a:gd name="connsiteY9" fmla="*/ 2391877 h 4237799"/>
              <a:gd name="connsiteX10" fmla="*/ 2089318 w 2973120"/>
              <a:gd name="connsiteY10" fmla="*/ 2919340 h 4237799"/>
              <a:gd name="connsiteX11" fmla="*/ 1562501 w 2973120"/>
              <a:gd name="connsiteY11" fmla="*/ 2919340 h 4237799"/>
              <a:gd name="connsiteX12" fmla="*/ 0 w 2973120"/>
              <a:gd name="connsiteY12" fmla="*/ 1681211 h 4237799"/>
              <a:gd name="connsiteX13" fmla="*/ 1236612 w 2973120"/>
              <a:gd name="connsiteY13" fmla="*/ 1681211 h 4237799"/>
              <a:gd name="connsiteX14" fmla="*/ 1236612 w 2973120"/>
              <a:gd name="connsiteY14" fmla="*/ 2919340 h 4237799"/>
              <a:gd name="connsiteX15" fmla="*/ 0 w 2973120"/>
              <a:gd name="connsiteY15" fmla="*/ 2919340 h 4237799"/>
              <a:gd name="connsiteX16" fmla="*/ 1596190 w 2973120"/>
              <a:gd name="connsiteY16" fmla="*/ 691413 h 4237799"/>
              <a:gd name="connsiteX17" fmla="*/ 2973120 w 2973120"/>
              <a:gd name="connsiteY17" fmla="*/ 691413 h 4237799"/>
              <a:gd name="connsiteX18" fmla="*/ 2973120 w 2973120"/>
              <a:gd name="connsiteY18" fmla="*/ 2070032 h 4237799"/>
              <a:gd name="connsiteX19" fmla="*/ 1596190 w 2973120"/>
              <a:gd name="connsiteY19" fmla="*/ 2070032 h 4237799"/>
              <a:gd name="connsiteX20" fmla="*/ 0 w 2973120"/>
              <a:gd name="connsiteY20" fmla="*/ 0 h 4237799"/>
              <a:gd name="connsiteX21" fmla="*/ 1293813 w 2973120"/>
              <a:gd name="connsiteY21" fmla="*/ 0 h 4237799"/>
              <a:gd name="connsiteX22" fmla="*/ 1293813 w 2973120"/>
              <a:gd name="connsiteY22" fmla="*/ 1295400 h 4237799"/>
              <a:gd name="connsiteX23" fmla="*/ 0 w 2973120"/>
              <a:gd name="connsiteY23" fmla="*/ 1295400 h 423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73120" h="4237799">
                <a:moveTo>
                  <a:pt x="2437431" y="3181033"/>
                </a:moveTo>
                <a:lnTo>
                  <a:pt x="2822687" y="3181033"/>
                </a:lnTo>
                <a:lnTo>
                  <a:pt x="2822687" y="3566762"/>
                </a:lnTo>
                <a:lnTo>
                  <a:pt x="2437431" y="3566762"/>
                </a:lnTo>
                <a:close/>
                <a:moveTo>
                  <a:pt x="877503" y="3165106"/>
                </a:moveTo>
                <a:lnTo>
                  <a:pt x="1948882" y="3165106"/>
                </a:lnTo>
                <a:lnTo>
                  <a:pt x="1948882" y="4237799"/>
                </a:lnTo>
                <a:lnTo>
                  <a:pt x="877503" y="4237799"/>
                </a:lnTo>
                <a:close/>
                <a:moveTo>
                  <a:pt x="1562501" y="2391877"/>
                </a:moveTo>
                <a:lnTo>
                  <a:pt x="2089318" y="2391877"/>
                </a:lnTo>
                <a:lnTo>
                  <a:pt x="2089318" y="2919340"/>
                </a:lnTo>
                <a:lnTo>
                  <a:pt x="1562501" y="2919340"/>
                </a:lnTo>
                <a:close/>
                <a:moveTo>
                  <a:pt x="0" y="1681211"/>
                </a:moveTo>
                <a:lnTo>
                  <a:pt x="1236612" y="1681211"/>
                </a:lnTo>
                <a:lnTo>
                  <a:pt x="1236612" y="2919340"/>
                </a:lnTo>
                <a:lnTo>
                  <a:pt x="0" y="2919340"/>
                </a:lnTo>
                <a:close/>
                <a:moveTo>
                  <a:pt x="1596190" y="691413"/>
                </a:moveTo>
                <a:lnTo>
                  <a:pt x="2973120" y="691413"/>
                </a:lnTo>
                <a:lnTo>
                  <a:pt x="2973120" y="2070032"/>
                </a:lnTo>
                <a:lnTo>
                  <a:pt x="1596190" y="2070032"/>
                </a:lnTo>
                <a:close/>
                <a:moveTo>
                  <a:pt x="0" y="0"/>
                </a:moveTo>
                <a:lnTo>
                  <a:pt x="1293813" y="0"/>
                </a:lnTo>
                <a:lnTo>
                  <a:pt x="1293813" y="129540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effectLst>
            <a:outerShdw blurRad="76200" dist="38100" dir="4200000" algn="l" rotWithShape="0">
              <a:prstClr val="black">
                <a:alpha val="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99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920756"/>
            <a:ext cx="3973491" cy="4222745"/>
          </a:xfrm>
          <a:custGeom>
            <a:avLst/>
            <a:gdLst>
              <a:gd name="connsiteX0" fmla="*/ 2386032 w 3973491"/>
              <a:gd name="connsiteY0" fmla="*/ 3118708 h 4222745"/>
              <a:gd name="connsiteX1" fmla="*/ 2671578 w 3973491"/>
              <a:gd name="connsiteY1" fmla="*/ 3323893 h 4222745"/>
              <a:gd name="connsiteX2" fmla="*/ 2481807 w 3973491"/>
              <a:gd name="connsiteY2" fmla="*/ 3198075 h 4222745"/>
              <a:gd name="connsiteX3" fmla="*/ 2075096 w 3973491"/>
              <a:gd name="connsiteY3" fmla="*/ 2884458 h 4222745"/>
              <a:gd name="connsiteX4" fmla="*/ 2372305 w 3973491"/>
              <a:gd name="connsiteY4" fmla="*/ 3107333 h 4222745"/>
              <a:gd name="connsiteX5" fmla="*/ 2386032 w 3973491"/>
              <a:gd name="connsiteY5" fmla="*/ 3118708 h 4222745"/>
              <a:gd name="connsiteX6" fmla="*/ 2066264 w 3973491"/>
              <a:gd name="connsiteY6" fmla="*/ 2888933 h 4222745"/>
              <a:gd name="connsiteX7" fmla="*/ 2075096 w 3973491"/>
              <a:gd name="connsiteY7" fmla="*/ 2884458 h 4222745"/>
              <a:gd name="connsiteX8" fmla="*/ 3298798 w 3973491"/>
              <a:gd name="connsiteY8" fmla="*/ 787726 h 4222745"/>
              <a:gd name="connsiteX9" fmla="*/ 3279079 w 3973491"/>
              <a:gd name="connsiteY9" fmla="*/ 806746 h 4222745"/>
              <a:gd name="connsiteX10" fmla="*/ 3010051 w 3973491"/>
              <a:gd name="connsiteY10" fmla="*/ 1043420 h 4222745"/>
              <a:gd name="connsiteX11" fmla="*/ 3538140 w 3973491"/>
              <a:gd name="connsiteY11" fmla="*/ 569490 h 4222745"/>
              <a:gd name="connsiteX12" fmla="*/ 3544007 w 3973491"/>
              <a:gd name="connsiteY12" fmla="*/ 570586 h 4222745"/>
              <a:gd name="connsiteX13" fmla="*/ 3298798 w 3973491"/>
              <a:gd name="connsiteY13" fmla="*/ 787726 h 4222745"/>
              <a:gd name="connsiteX14" fmla="*/ 3376581 w 3973491"/>
              <a:gd name="connsiteY14" fmla="*/ 712700 h 4222745"/>
              <a:gd name="connsiteX15" fmla="*/ 3538140 w 3973491"/>
              <a:gd name="connsiteY15" fmla="*/ 569490 h 4222745"/>
              <a:gd name="connsiteX16" fmla="*/ 949323 w 3973491"/>
              <a:gd name="connsiteY16" fmla="*/ 26 h 4222745"/>
              <a:gd name="connsiteX17" fmla="*/ 1143413 w 3973491"/>
              <a:gd name="connsiteY17" fmla="*/ 16639 h 4222745"/>
              <a:gd name="connsiteX18" fmla="*/ 1250955 w 3973491"/>
              <a:gd name="connsiteY18" fmla="*/ 43791 h 4222745"/>
              <a:gd name="connsiteX19" fmla="*/ 1250521 w 3973491"/>
              <a:gd name="connsiteY19" fmla="*/ 42610 h 4222745"/>
              <a:gd name="connsiteX20" fmla="*/ 1251564 w 3973491"/>
              <a:gd name="connsiteY20" fmla="*/ 43945 h 4222745"/>
              <a:gd name="connsiteX21" fmla="*/ 1308164 w 3973491"/>
              <a:gd name="connsiteY21" fmla="*/ 58235 h 4222745"/>
              <a:gd name="connsiteX22" fmla="*/ 1597014 w 3973491"/>
              <a:gd name="connsiteY22" fmla="*/ 149265 h 4222745"/>
              <a:gd name="connsiteX23" fmla="*/ 2090962 w 3973491"/>
              <a:gd name="connsiteY23" fmla="*/ 250916 h 4222745"/>
              <a:gd name="connsiteX24" fmla="*/ 2111578 w 3973491"/>
              <a:gd name="connsiteY24" fmla="*/ 257381 h 4222745"/>
              <a:gd name="connsiteX25" fmla="*/ 2101035 w 3973491"/>
              <a:gd name="connsiteY25" fmla="*/ 250940 h 4222745"/>
              <a:gd name="connsiteX26" fmla="*/ 2094972 w 3973491"/>
              <a:gd name="connsiteY26" fmla="*/ 240908 h 4222745"/>
              <a:gd name="connsiteX27" fmla="*/ 2215443 w 3973491"/>
              <a:gd name="connsiteY27" fmla="*/ 289955 h 4222745"/>
              <a:gd name="connsiteX28" fmla="*/ 2223165 w 3973491"/>
              <a:gd name="connsiteY28" fmla="*/ 292377 h 4222745"/>
              <a:gd name="connsiteX29" fmla="*/ 2559027 w 3973491"/>
              <a:gd name="connsiteY29" fmla="*/ 400056 h 4222745"/>
              <a:gd name="connsiteX30" fmla="*/ 2608931 w 3973491"/>
              <a:gd name="connsiteY30" fmla="*/ 440940 h 4222745"/>
              <a:gd name="connsiteX31" fmla="*/ 2669873 w 3973491"/>
              <a:gd name="connsiteY31" fmla="*/ 462665 h 4222745"/>
              <a:gd name="connsiteX32" fmla="*/ 2843275 w 3973491"/>
              <a:gd name="connsiteY32" fmla="*/ 545566 h 4222745"/>
              <a:gd name="connsiteX33" fmla="*/ 2631295 w 3973491"/>
              <a:gd name="connsiteY33" fmla="*/ 459262 h 4222745"/>
              <a:gd name="connsiteX34" fmla="*/ 2637857 w 3973491"/>
              <a:gd name="connsiteY34" fmla="*/ 464638 h 4222745"/>
              <a:gd name="connsiteX35" fmla="*/ 2781304 w 3973491"/>
              <a:gd name="connsiteY35" fmla="*/ 733463 h 4222745"/>
              <a:gd name="connsiteX36" fmla="*/ 2857127 w 3973491"/>
              <a:gd name="connsiteY36" fmla="*/ 1483678 h 4222745"/>
              <a:gd name="connsiteX37" fmla="*/ 3092618 w 3973491"/>
              <a:gd name="connsiteY37" fmla="*/ 1063044 h 4222745"/>
              <a:gd name="connsiteX38" fmla="*/ 3833267 w 3973491"/>
              <a:gd name="connsiteY38" fmla="*/ 1767634 h 4222745"/>
              <a:gd name="connsiteX39" fmla="*/ 3910731 w 3973491"/>
              <a:gd name="connsiteY39" fmla="*/ 2504112 h 4222745"/>
              <a:gd name="connsiteX40" fmla="*/ 3060630 w 3973491"/>
              <a:gd name="connsiteY40" fmla="*/ 3062702 h 4222745"/>
              <a:gd name="connsiteX41" fmla="*/ 2663832 w 3973491"/>
              <a:gd name="connsiteY41" fmla="*/ 2990879 h 4222745"/>
              <a:gd name="connsiteX42" fmla="*/ 1868959 w 3973491"/>
              <a:gd name="connsiteY42" fmla="*/ 2456426 h 4222745"/>
              <a:gd name="connsiteX43" fmla="*/ 1812911 w 3973491"/>
              <a:gd name="connsiteY43" fmla="*/ 3298775 h 4222745"/>
              <a:gd name="connsiteX44" fmla="*/ 2311415 w 3973491"/>
              <a:gd name="connsiteY44" fmla="*/ 3762386 h 4222745"/>
              <a:gd name="connsiteX45" fmla="*/ 2495936 w 3973491"/>
              <a:gd name="connsiteY45" fmla="*/ 4156295 h 4222745"/>
              <a:gd name="connsiteX46" fmla="*/ 2516781 w 3973491"/>
              <a:gd name="connsiteY46" fmla="*/ 4222745 h 4222745"/>
              <a:gd name="connsiteX47" fmla="*/ 0 w 3973491"/>
              <a:gd name="connsiteY47" fmla="*/ 4222745 h 4222745"/>
              <a:gd name="connsiteX48" fmla="*/ 0 w 3973491"/>
              <a:gd name="connsiteY48" fmla="*/ 63181 h 4222745"/>
              <a:gd name="connsiteX49" fmla="*/ 104700 w 3973491"/>
              <a:gd name="connsiteY49" fmla="*/ 39626 h 4222745"/>
              <a:gd name="connsiteX50" fmla="*/ 949323 w 3973491"/>
              <a:gd name="connsiteY50" fmla="*/ 26 h 4222745"/>
              <a:gd name="connsiteX0" fmla="*/ 2386032 w 3973491"/>
              <a:gd name="connsiteY0" fmla="*/ 3118708 h 4222745"/>
              <a:gd name="connsiteX1" fmla="*/ 2671578 w 3973491"/>
              <a:gd name="connsiteY1" fmla="*/ 3323893 h 4222745"/>
              <a:gd name="connsiteX2" fmla="*/ 2481807 w 3973491"/>
              <a:gd name="connsiteY2" fmla="*/ 3198075 h 4222745"/>
              <a:gd name="connsiteX3" fmla="*/ 2386032 w 3973491"/>
              <a:gd name="connsiteY3" fmla="*/ 3118708 h 4222745"/>
              <a:gd name="connsiteX4" fmla="*/ 2075096 w 3973491"/>
              <a:gd name="connsiteY4" fmla="*/ 2884458 h 4222745"/>
              <a:gd name="connsiteX5" fmla="*/ 2372305 w 3973491"/>
              <a:gd name="connsiteY5" fmla="*/ 3107333 h 4222745"/>
              <a:gd name="connsiteX6" fmla="*/ 2386032 w 3973491"/>
              <a:gd name="connsiteY6" fmla="*/ 3118708 h 4222745"/>
              <a:gd name="connsiteX7" fmla="*/ 2066264 w 3973491"/>
              <a:gd name="connsiteY7" fmla="*/ 2888933 h 4222745"/>
              <a:gd name="connsiteX8" fmla="*/ 2075096 w 3973491"/>
              <a:gd name="connsiteY8" fmla="*/ 2884458 h 4222745"/>
              <a:gd name="connsiteX9" fmla="*/ 3298798 w 3973491"/>
              <a:gd name="connsiteY9" fmla="*/ 787726 h 4222745"/>
              <a:gd name="connsiteX10" fmla="*/ 3279079 w 3973491"/>
              <a:gd name="connsiteY10" fmla="*/ 806746 h 4222745"/>
              <a:gd name="connsiteX11" fmla="*/ 3010051 w 3973491"/>
              <a:gd name="connsiteY11" fmla="*/ 1043420 h 4222745"/>
              <a:gd name="connsiteX12" fmla="*/ 3298798 w 3973491"/>
              <a:gd name="connsiteY12" fmla="*/ 787726 h 4222745"/>
              <a:gd name="connsiteX13" fmla="*/ 3538140 w 3973491"/>
              <a:gd name="connsiteY13" fmla="*/ 569490 h 4222745"/>
              <a:gd name="connsiteX14" fmla="*/ 3544007 w 3973491"/>
              <a:gd name="connsiteY14" fmla="*/ 570586 h 4222745"/>
              <a:gd name="connsiteX15" fmla="*/ 3298798 w 3973491"/>
              <a:gd name="connsiteY15" fmla="*/ 787726 h 4222745"/>
              <a:gd name="connsiteX16" fmla="*/ 3538140 w 3973491"/>
              <a:gd name="connsiteY16" fmla="*/ 569490 h 4222745"/>
              <a:gd name="connsiteX17" fmla="*/ 949323 w 3973491"/>
              <a:gd name="connsiteY17" fmla="*/ 26 h 4222745"/>
              <a:gd name="connsiteX18" fmla="*/ 1143413 w 3973491"/>
              <a:gd name="connsiteY18" fmla="*/ 16639 h 4222745"/>
              <a:gd name="connsiteX19" fmla="*/ 1250955 w 3973491"/>
              <a:gd name="connsiteY19" fmla="*/ 43791 h 4222745"/>
              <a:gd name="connsiteX20" fmla="*/ 1250521 w 3973491"/>
              <a:gd name="connsiteY20" fmla="*/ 42610 h 4222745"/>
              <a:gd name="connsiteX21" fmla="*/ 1251564 w 3973491"/>
              <a:gd name="connsiteY21" fmla="*/ 43945 h 4222745"/>
              <a:gd name="connsiteX22" fmla="*/ 1308164 w 3973491"/>
              <a:gd name="connsiteY22" fmla="*/ 58235 h 4222745"/>
              <a:gd name="connsiteX23" fmla="*/ 1597014 w 3973491"/>
              <a:gd name="connsiteY23" fmla="*/ 149265 h 4222745"/>
              <a:gd name="connsiteX24" fmla="*/ 2090962 w 3973491"/>
              <a:gd name="connsiteY24" fmla="*/ 250916 h 4222745"/>
              <a:gd name="connsiteX25" fmla="*/ 2111578 w 3973491"/>
              <a:gd name="connsiteY25" fmla="*/ 257381 h 4222745"/>
              <a:gd name="connsiteX26" fmla="*/ 2101035 w 3973491"/>
              <a:gd name="connsiteY26" fmla="*/ 250940 h 4222745"/>
              <a:gd name="connsiteX27" fmla="*/ 2094972 w 3973491"/>
              <a:gd name="connsiteY27" fmla="*/ 240908 h 4222745"/>
              <a:gd name="connsiteX28" fmla="*/ 2215443 w 3973491"/>
              <a:gd name="connsiteY28" fmla="*/ 289955 h 4222745"/>
              <a:gd name="connsiteX29" fmla="*/ 2223165 w 3973491"/>
              <a:gd name="connsiteY29" fmla="*/ 292377 h 4222745"/>
              <a:gd name="connsiteX30" fmla="*/ 2559027 w 3973491"/>
              <a:gd name="connsiteY30" fmla="*/ 400056 h 4222745"/>
              <a:gd name="connsiteX31" fmla="*/ 2608931 w 3973491"/>
              <a:gd name="connsiteY31" fmla="*/ 440940 h 4222745"/>
              <a:gd name="connsiteX32" fmla="*/ 2669873 w 3973491"/>
              <a:gd name="connsiteY32" fmla="*/ 462665 h 4222745"/>
              <a:gd name="connsiteX33" fmla="*/ 2843275 w 3973491"/>
              <a:gd name="connsiteY33" fmla="*/ 545566 h 4222745"/>
              <a:gd name="connsiteX34" fmla="*/ 2631295 w 3973491"/>
              <a:gd name="connsiteY34" fmla="*/ 459262 h 4222745"/>
              <a:gd name="connsiteX35" fmla="*/ 2637857 w 3973491"/>
              <a:gd name="connsiteY35" fmla="*/ 464638 h 4222745"/>
              <a:gd name="connsiteX36" fmla="*/ 2781304 w 3973491"/>
              <a:gd name="connsiteY36" fmla="*/ 733463 h 4222745"/>
              <a:gd name="connsiteX37" fmla="*/ 2857127 w 3973491"/>
              <a:gd name="connsiteY37" fmla="*/ 1483678 h 4222745"/>
              <a:gd name="connsiteX38" fmla="*/ 3092618 w 3973491"/>
              <a:gd name="connsiteY38" fmla="*/ 1063044 h 4222745"/>
              <a:gd name="connsiteX39" fmla="*/ 3833267 w 3973491"/>
              <a:gd name="connsiteY39" fmla="*/ 1767634 h 4222745"/>
              <a:gd name="connsiteX40" fmla="*/ 3910731 w 3973491"/>
              <a:gd name="connsiteY40" fmla="*/ 2504112 h 4222745"/>
              <a:gd name="connsiteX41" fmla="*/ 3060630 w 3973491"/>
              <a:gd name="connsiteY41" fmla="*/ 3062702 h 4222745"/>
              <a:gd name="connsiteX42" fmla="*/ 2663832 w 3973491"/>
              <a:gd name="connsiteY42" fmla="*/ 2990879 h 4222745"/>
              <a:gd name="connsiteX43" fmla="*/ 1868959 w 3973491"/>
              <a:gd name="connsiteY43" fmla="*/ 2456426 h 4222745"/>
              <a:gd name="connsiteX44" fmla="*/ 1812911 w 3973491"/>
              <a:gd name="connsiteY44" fmla="*/ 3298775 h 4222745"/>
              <a:gd name="connsiteX45" fmla="*/ 2311415 w 3973491"/>
              <a:gd name="connsiteY45" fmla="*/ 3762386 h 4222745"/>
              <a:gd name="connsiteX46" fmla="*/ 2495936 w 3973491"/>
              <a:gd name="connsiteY46" fmla="*/ 4156295 h 4222745"/>
              <a:gd name="connsiteX47" fmla="*/ 2516781 w 3973491"/>
              <a:gd name="connsiteY47" fmla="*/ 4222745 h 4222745"/>
              <a:gd name="connsiteX48" fmla="*/ 0 w 3973491"/>
              <a:gd name="connsiteY48" fmla="*/ 4222745 h 4222745"/>
              <a:gd name="connsiteX49" fmla="*/ 0 w 3973491"/>
              <a:gd name="connsiteY49" fmla="*/ 63181 h 4222745"/>
              <a:gd name="connsiteX50" fmla="*/ 104700 w 3973491"/>
              <a:gd name="connsiteY50" fmla="*/ 39626 h 4222745"/>
              <a:gd name="connsiteX51" fmla="*/ 949323 w 3973491"/>
              <a:gd name="connsiteY51" fmla="*/ 26 h 4222745"/>
              <a:gd name="connsiteX0" fmla="*/ 2386032 w 3973491"/>
              <a:gd name="connsiteY0" fmla="*/ 3118708 h 4222745"/>
              <a:gd name="connsiteX1" fmla="*/ 2671578 w 3973491"/>
              <a:gd name="connsiteY1" fmla="*/ 3323893 h 4222745"/>
              <a:gd name="connsiteX2" fmla="*/ 2481807 w 3973491"/>
              <a:gd name="connsiteY2" fmla="*/ 3198075 h 4222745"/>
              <a:gd name="connsiteX3" fmla="*/ 2386032 w 3973491"/>
              <a:gd name="connsiteY3" fmla="*/ 3118708 h 4222745"/>
              <a:gd name="connsiteX4" fmla="*/ 2075096 w 3973491"/>
              <a:gd name="connsiteY4" fmla="*/ 2884458 h 4222745"/>
              <a:gd name="connsiteX5" fmla="*/ 2372305 w 3973491"/>
              <a:gd name="connsiteY5" fmla="*/ 3107333 h 4222745"/>
              <a:gd name="connsiteX6" fmla="*/ 2386032 w 3973491"/>
              <a:gd name="connsiteY6" fmla="*/ 3118708 h 4222745"/>
              <a:gd name="connsiteX7" fmla="*/ 2066264 w 3973491"/>
              <a:gd name="connsiteY7" fmla="*/ 2888933 h 4222745"/>
              <a:gd name="connsiteX8" fmla="*/ 2075096 w 3973491"/>
              <a:gd name="connsiteY8" fmla="*/ 2884458 h 4222745"/>
              <a:gd name="connsiteX9" fmla="*/ 3298798 w 3973491"/>
              <a:gd name="connsiteY9" fmla="*/ 787726 h 4222745"/>
              <a:gd name="connsiteX10" fmla="*/ 3279079 w 3973491"/>
              <a:gd name="connsiteY10" fmla="*/ 806746 h 4222745"/>
              <a:gd name="connsiteX11" fmla="*/ 3010051 w 3973491"/>
              <a:gd name="connsiteY11" fmla="*/ 1043420 h 4222745"/>
              <a:gd name="connsiteX12" fmla="*/ 3298798 w 3973491"/>
              <a:gd name="connsiteY12" fmla="*/ 787726 h 4222745"/>
              <a:gd name="connsiteX13" fmla="*/ 3538140 w 3973491"/>
              <a:gd name="connsiteY13" fmla="*/ 569490 h 4222745"/>
              <a:gd name="connsiteX14" fmla="*/ 3544007 w 3973491"/>
              <a:gd name="connsiteY14" fmla="*/ 570586 h 4222745"/>
              <a:gd name="connsiteX15" fmla="*/ 3538140 w 3973491"/>
              <a:gd name="connsiteY15" fmla="*/ 569490 h 4222745"/>
              <a:gd name="connsiteX16" fmla="*/ 949323 w 3973491"/>
              <a:gd name="connsiteY16" fmla="*/ 26 h 4222745"/>
              <a:gd name="connsiteX17" fmla="*/ 1143413 w 3973491"/>
              <a:gd name="connsiteY17" fmla="*/ 16639 h 4222745"/>
              <a:gd name="connsiteX18" fmla="*/ 1250955 w 3973491"/>
              <a:gd name="connsiteY18" fmla="*/ 43791 h 4222745"/>
              <a:gd name="connsiteX19" fmla="*/ 1250521 w 3973491"/>
              <a:gd name="connsiteY19" fmla="*/ 42610 h 4222745"/>
              <a:gd name="connsiteX20" fmla="*/ 1251564 w 3973491"/>
              <a:gd name="connsiteY20" fmla="*/ 43945 h 4222745"/>
              <a:gd name="connsiteX21" fmla="*/ 1308164 w 3973491"/>
              <a:gd name="connsiteY21" fmla="*/ 58235 h 4222745"/>
              <a:gd name="connsiteX22" fmla="*/ 1597014 w 3973491"/>
              <a:gd name="connsiteY22" fmla="*/ 149265 h 4222745"/>
              <a:gd name="connsiteX23" fmla="*/ 2090962 w 3973491"/>
              <a:gd name="connsiteY23" fmla="*/ 250916 h 4222745"/>
              <a:gd name="connsiteX24" fmla="*/ 2111578 w 3973491"/>
              <a:gd name="connsiteY24" fmla="*/ 257381 h 4222745"/>
              <a:gd name="connsiteX25" fmla="*/ 2101035 w 3973491"/>
              <a:gd name="connsiteY25" fmla="*/ 250940 h 4222745"/>
              <a:gd name="connsiteX26" fmla="*/ 2094972 w 3973491"/>
              <a:gd name="connsiteY26" fmla="*/ 240908 h 4222745"/>
              <a:gd name="connsiteX27" fmla="*/ 2215443 w 3973491"/>
              <a:gd name="connsiteY27" fmla="*/ 289955 h 4222745"/>
              <a:gd name="connsiteX28" fmla="*/ 2223165 w 3973491"/>
              <a:gd name="connsiteY28" fmla="*/ 292377 h 4222745"/>
              <a:gd name="connsiteX29" fmla="*/ 2559027 w 3973491"/>
              <a:gd name="connsiteY29" fmla="*/ 400056 h 4222745"/>
              <a:gd name="connsiteX30" fmla="*/ 2608931 w 3973491"/>
              <a:gd name="connsiteY30" fmla="*/ 440940 h 4222745"/>
              <a:gd name="connsiteX31" fmla="*/ 2669873 w 3973491"/>
              <a:gd name="connsiteY31" fmla="*/ 462665 h 4222745"/>
              <a:gd name="connsiteX32" fmla="*/ 2843275 w 3973491"/>
              <a:gd name="connsiteY32" fmla="*/ 545566 h 4222745"/>
              <a:gd name="connsiteX33" fmla="*/ 2631295 w 3973491"/>
              <a:gd name="connsiteY33" fmla="*/ 459262 h 4222745"/>
              <a:gd name="connsiteX34" fmla="*/ 2637857 w 3973491"/>
              <a:gd name="connsiteY34" fmla="*/ 464638 h 4222745"/>
              <a:gd name="connsiteX35" fmla="*/ 2781304 w 3973491"/>
              <a:gd name="connsiteY35" fmla="*/ 733463 h 4222745"/>
              <a:gd name="connsiteX36" fmla="*/ 2857127 w 3973491"/>
              <a:gd name="connsiteY36" fmla="*/ 1483678 h 4222745"/>
              <a:gd name="connsiteX37" fmla="*/ 3092618 w 3973491"/>
              <a:gd name="connsiteY37" fmla="*/ 1063044 h 4222745"/>
              <a:gd name="connsiteX38" fmla="*/ 3833267 w 3973491"/>
              <a:gd name="connsiteY38" fmla="*/ 1767634 h 4222745"/>
              <a:gd name="connsiteX39" fmla="*/ 3910731 w 3973491"/>
              <a:gd name="connsiteY39" fmla="*/ 2504112 h 4222745"/>
              <a:gd name="connsiteX40" fmla="*/ 3060630 w 3973491"/>
              <a:gd name="connsiteY40" fmla="*/ 3062702 h 4222745"/>
              <a:gd name="connsiteX41" fmla="*/ 2663832 w 3973491"/>
              <a:gd name="connsiteY41" fmla="*/ 2990879 h 4222745"/>
              <a:gd name="connsiteX42" fmla="*/ 1868959 w 3973491"/>
              <a:gd name="connsiteY42" fmla="*/ 2456426 h 4222745"/>
              <a:gd name="connsiteX43" fmla="*/ 1812911 w 3973491"/>
              <a:gd name="connsiteY43" fmla="*/ 3298775 h 4222745"/>
              <a:gd name="connsiteX44" fmla="*/ 2311415 w 3973491"/>
              <a:gd name="connsiteY44" fmla="*/ 3762386 h 4222745"/>
              <a:gd name="connsiteX45" fmla="*/ 2495936 w 3973491"/>
              <a:gd name="connsiteY45" fmla="*/ 4156295 h 4222745"/>
              <a:gd name="connsiteX46" fmla="*/ 2516781 w 3973491"/>
              <a:gd name="connsiteY46" fmla="*/ 4222745 h 4222745"/>
              <a:gd name="connsiteX47" fmla="*/ 0 w 3973491"/>
              <a:gd name="connsiteY47" fmla="*/ 4222745 h 4222745"/>
              <a:gd name="connsiteX48" fmla="*/ 0 w 3973491"/>
              <a:gd name="connsiteY48" fmla="*/ 63181 h 4222745"/>
              <a:gd name="connsiteX49" fmla="*/ 104700 w 3973491"/>
              <a:gd name="connsiteY49" fmla="*/ 39626 h 4222745"/>
              <a:gd name="connsiteX50" fmla="*/ 949323 w 3973491"/>
              <a:gd name="connsiteY50" fmla="*/ 26 h 4222745"/>
              <a:gd name="connsiteX0" fmla="*/ 2386032 w 3973491"/>
              <a:gd name="connsiteY0" fmla="*/ 3118708 h 4222745"/>
              <a:gd name="connsiteX1" fmla="*/ 2671578 w 3973491"/>
              <a:gd name="connsiteY1" fmla="*/ 3323893 h 4222745"/>
              <a:gd name="connsiteX2" fmla="*/ 2481807 w 3973491"/>
              <a:gd name="connsiteY2" fmla="*/ 3198075 h 4222745"/>
              <a:gd name="connsiteX3" fmla="*/ 2386032 w 3973491"/>
              <a:gd name="connsiteY3" fmla="*/ 3118708 h 4222745"/>
              <a:gd name="connsiteX4" fmla="*/ 2075096 w 3973491"/>
              <a:gd name="connsiteY4" fmla="*/ 2884458 h 4222745"/>
              <a:gd name="connsiteX5" fmla="*/ 2372305 w 3973491"/>
              <a:gd name="connsiteY5" fmla="*/ 3107333 h 4222745"/>
              <a:gd name="connsiteX6" fmla="*/ 2386032 w 3973491"/>
              <a:gd name="connsiteY6" fmla="*/ 3118708 h 4222745"/>
              <a:gd name="connsiteX7" fmla="*/ 2066264 w 3973491"/>
              <a:gd name="connsiteY7" fmla="*/ 2888933 h 4222745"/>
              <a:gd name="connsiteX8" fmla="*/ 2075096 w 3973491"/>
              <a:gd name="connsiteY8" fmla="*/ 2884458 h 4222745"/>
              <a:gd name="connsiteX9" fmla="*/ 3010051 w 3973491"/>
              <a:gd name="connsiteY9" fmla="*/ 1043420 h 4222745"/>
              <a:gd name="connsiteX10" fmla="*/ 3279079 w 3973491"/>
              <a:gd name="connsiteY10" fmla="*/ 806746 h 4222745"/>
              <a:gd name="connsiteX11" fmla="*/ 3010051 w 3973491"/>
              <a:gd name="connsiteY11" fmla="*/ 1043420 h 4222745"/>
              <a:gd name="connsiteX12" fmla="*/ 3538140 w 3973491"/>
              <a:gd name="connsiteY12" fmla="*/ 569490 h 4222745"/>
              <a:gd name="connsiteX13" fmla="*/ 3544007 w 3973491"/>
              <a:gd name="connsiteY13" fmla="*/ 570586 h 4222745"/>
              <a:gd name="connsiteX14" fmla="*/ 3538140 w 3973491"/>
              <a:gd name="connsiteY14" fmla="*/ 569490 h 4222745"/>
              <a:gd name="connsiteX15" fmla="*/ 949323 w 3973491"/>
              <a:gd name="connsiteY15" fmla="*/ 26 h 4222745"/>
              <a:gd name="connsiteX16" fmla="*/ 1143413 w 3973491"/>
              <a:gd name="connsiteY16" fmla="*/ 16639 h 4222745"/>
              <a:gd name="connsiteX17" fmla="*/ 1250955 w 3973491"/>
              <a:gd name="connsiteY17" fmla="*/ 43791 h 4222745"/>
              <a:gd name="connsiteX18" fmla="*/ 1250521 w 3973491"/>
              <a:gd name="connsiteY18" fmla="*/ 42610 h 4222745"/>
              <a:gd name="connsiteX19" fmla="*/ 1251564 w 3973491"/>
              <a:gd name="connsiteY19" fmla="*/ 43945 h 4222745"/>
              <a:gd name="connsiteX20" fmla="*/ 1308164 w 3973491"/>
              <a:gd name="connsiteY20" fmla="*/ 58235 h 4222745"/>
              <a:gd name="connsiteX21" fmla="*/ 1597014 w 3973491"/>
              <a:gd name="connsiteY21" fmla="*/ 149265 h 4222745"/>
              <a:gd name="connsiteX22" fmla="*/ 2090962 w 3973491"/>
              <a:gd name="connsiteY22" fmla="*/ 250916 h 4222745"/>
              <a:gd name="connsiteX23" fmla="*/ 2111578 w 3973491"/>
              <a:gd name="connsiteY23" fmla="*/ 257381 h 4222745"/>
              <a:gd name="connsiteX24" fmla="*/ 2101035 w 3973491"/>
              <a:gd name="connsiteY24" fmla="*/ 250940 h 4222745"/>
              <a:gd name="connsiteX25" fmla="*/ 2094972 w 3973491"/>
              <a:gd name="connsiteY25" fmla="*/ 240908 h 4222745"/>
              <a:gd name="connsiteX26" fmla="*/ 2215443 w 3973491"/>
              <a:gd name="connsiteY26" fmla="*/ 289955 h 4222745"/>
              <a:gd name="connsiteX27" fmla="*/ 2223165 w 3973491"/>
              <a:gd name="connsiteY27" fmla="*/ 292377 h 4222745"/>
              <a:gd name="connsiteX28" fmla="*/ 2559027 w 3973491"/>
              <a:gd name="connsiteY28" fmla="*/ 400056 h 4222745"/>
              <a:gd name="connsiteX29" fmla="*/ 2608931 w 3973491"/>
              <a:gd name="connsiteY29" fmla="*/ 440940 h 4222745"/>
              <a:gd name="connsiteX30" fmla="*/ 2669873 w 3973491"/>
              <a:gd name="connsiteY30" fmla="*/ 462665 h 4222745"/>
              <a:gd name="connsiteX31" fmla="*/ 2843275 w 3973491"/>
              <a:gd name="connsiteY31" fmla="*/ 545566 h 4222745"/>
              <a:gd name="connsiteX32" fmla="*/ 2631295 w 3973491"/>
              <a:gd name="connsiteY32" fmla="*/ 459262 h 4222745"/>
              <a:gd name="connsiteX33" fmla="*/ 2637857 w 3973491"/>
              <a:gd name="connsiteY33" fmla="*/ 464638 h 4222745"/>
              <a:gd name="connsiteX34" fmla="*/ 2781304 w 3973491"/>
              <a:gd name="connsiteY34" fmla="*/ 733463 h 4222745"/>
              <a:gd name="connsiteX35" fmla="*/ 2857127 w 3973491"/>
              <a:gd name="connsiteY35" fmla="*/ 1483678 h 4222745"/>
              <a:gd name="connsiteX36" fmla="*/ 3092618 w 3973491"/>
              <a:gd name="connsiteY36" fmla="*/ 1063044 h 4222745"/>
              <a:gd name="connsiteX37" fmla="*/ 3833267 w 3973491"/>
              <a:gd name="connsiteY37" fmla="*/ 1767634 h 4222745"/>
              <a:gd name="connsiteX38" fmla="*/ 3910731 w 3973491"/>
              <a:gd name="connsiteY38" fmla="*/ 2504112 h 4222745"/>
              <a:gd name="connsiteX39" fmla="*/ 3060630 w 3973491"/>
              <a:gd name="connsiteY39" fmla="*/ 3062702 h 4222745"/>
              <a:gd name="connsiteX40" fmla="*/ 2663832 w 3973491"/>
              <a:gd name="connsiteY40" fmla="*/ 2990879 h 4222745"/>
              <a:gd name="connsiteX41" fmla="*/ 1868959 w 3973491"/>
              <a:gd name="connsiteY41" fmla="*/ 2456426 h 4222745"/>
              <a:gd name="connsiteX42" fmla="*/ 1812911 w 3973491"/>
              <a:gd name="connsiteY42" fmla="*/ 3298775 h 4222745"/>
              <a:gd name="connsiteX43" fmla="*/ 2311415 w 3973491"/>
              <a:gd name="connsiteY43" fmla="*/ 3762386 h 4222745"/>
              <a:gd name="connsiteX44" fmla="*/ 2495936 w 3973491"/>
              <a:gd name="connsiteY44" fmla="*/ 4156295 h 4222745"/>
              <a:gd name="connsiteX45" fmla="*/ 2516781 w 3973491"/>
              <a:gd name="connsiteY45" fmla="*/ 4222745 h 4222745"/>
              <a:gd name="connsiteX46" fmla="*/ 0 w 3973491"/>
              <a:gd name="connsiteY46" fmla="*/ 4222745 h 4222745"/>
              <a:gd name="connsiteX47" fmla="*/ 0 w 3973491"/>
              <a:gd name="connsiteY47" fmla="*/ 63181 h 4222745"/>
              <a:gd name="connsiteX48" fmla="*/ 104700 w 3973491"/>
              <a:gd name="connsiteY48" fmla="*/ 39626 h 4222745"/>
              <a:gd name="connsiteX49" fmla="*/ 949323 w 3973491"/>
              <a:gd name="connsiteY49" fmla="*/ 26 h 4222745"/>
              <a:gd name="connsiteX0" fmla="*/ 2386032 w 3973491"/>
              <a:gd name="connsiteY0" fmla="*/ 3118708 h 4222745"/>
              <a:gd name="connsiteX1" fmla="*/ 2671578 w 3973491"/>
              <a:gd name="connsiteY1" fmla="*/ 3323893 h 4222745"/>
              <a:gd name="connsiteX2" fmla="*/ 2481807 w 3973491"/>
              <a:gd name="connsiteY2" fmla="*/ 3198075 h 4222745"/>
              <a:gd name="connsiteX3" fmla="*/ 2386032 w 3973491"/>
              <a:gd name="connsiteY3" fmla="*/ 3118708 h 4222745"/>
              <a:gd name="connsiteX4" fmla="*/ 2075096 w 3973491"/>
              <a:gd name="connsiteY4" fmla="*/ 2884458 h 4222745"/>
              <a:gd name="connsiteX5" fmla="*/ 2372305 w 3973491"/>
              <a:gd name="connsiteY5" fmla="*/ 3107333 h 4222745"/>
              <a:gd name="connsiteX6" fmla="*/ 2386032 w 3973491"/>
              <a:gd name="connsiteY6" fmla="*/ 3118708 h 4222745"/>
              <a:gd name="connsiteX7" fmla="*/ 2066264 w 3973491"/>
              <a:gd name="connsiteY7" fmla="*/ 2888933 h 4222745"/>
              <a:gd name="connsiteX8" fmla="*/ 2075096 w 3973491"/>
              <a:gd name="connsiteY8" fmla="*/ 2884458 h 4222745"/>
              <a:gd name="connsiteX9" fmla="*/ 3010051 w 3973491"/>
              <a:gd name="connsiteY9" fmla="*/ 1043420 h 4222745"/>
              <a:gd name="connsiteX10" fmla="*/ 3279079 w 3973491"/>
              <a:gd name="connsiteY10" fmla="*/ 806746 h 4222745"/>
              <a:gd name="connsiteX11" fmla="*/ 3010051 w 3973491"/>
              <a:gd name="connsiteY11" fmla="*/ 1043420 h 4222745"/>
              <a:gd name="connsiteX12" fmla="*/ 949323 w 3973491"/>
              <a:gd name="connsiteY12" fmla="*/ 26 h 4222745"/>
              <a:gd name="connsiteX13" fmla="*/ 1143413 w 3973491"/>
              <a:gd name="connsiteY13" fmla="*/ 16639 h 4222745"/>
              <a:gd name="connsiteX14" fmla="*/ 1250955 w 3973491"/>
              <a:gd name="connsiteY14" fmla="*/ 43791 h 4222745"/>
              <a:gd name="connsiteX15" fmla="*/ 1250521 w 3973491"/>
              <a:gd name="connsiteY15" fmla="*/ 42610 h 4222745"/>
              <a:gd name="connsiteX16" fmla="*/ 1251564 w 3973491"/>
              <a:gd name="connsiteY16" fmla="*/ 43945 h 4222745"/>
              <a:gd name="connsiteX17" fmla="*/ 1308164 w 3973491"/>
              <a:gd name="connsiteY17" fmla="*/ 58235 h 4222745"/>
              <a:gd name="connsiteX18" fmla="*/ 1597014 w 3973491"/>
              <a:gd name="connsiteY18" fmla="*/ 149265 h 4222745"/>
              <a:gd name="connsiteX19" fmla="*/ 2090962 w 3973491"/>
              <a:gd name="connsiteY19" fmla="*/ 250916 h 4222745"/>
              <a:gd name="connsiteX20" fmla="*/ 2111578 w 3973491"/>
              <a:gd name="connsiteY20" fmla="*/ 257381 h 4222745"/>
              <a:gd name="connsiteX21" fmla="*/ 2101035 w 3973491"/>
              <a:gd name="connsiteY21" fmla="*/ 250940 h 4222745"/>
              <a:gd name="connsiteX22" fmla="*/ 2094972 w 3973491"/>
              <a:gd name="connsiteY22" fmla="*/ 240908 h 4222745"/>
              <a:gd name="connsiteX23" fmla="*/ 2215443 w 3973491"/>
              <a:gd name="connsiteY23" fmla="*/ 289955 h 4222745"/>
              <a:gd name="connsiteX24" fmla="*/ 2223165 w 3973491"/>
              <a:gd name="connsiteY24" fmla="*/ 292377 h 4222745"/>
              <a:gd name="connsiteX25" fmla="*/ 2559027 w 3973491"/>
              <a:gd name="connsiteY25" fmla="*/ 400056 h 4222745"/>
              <a:gd name="connsiteX26" fmla="*/ 2608931 w 3973491"/>
              <a:gd name="connsiteY26" fmla="*/ 440940 h 4222745"/>
              <a:gd name="connsiteX27" fmla="*/ 2669873 w 3973491"/>
              <a:gd name="connsiteY27" fmla="*/ 462665 h 4222745"/>
              <a:gd name="connsiteX28" fmla="*/ 2843275 w 3973491"/>
              <a:gd name="connsiteY28" fmla="*/ 545566 h 4222745"/>
              <a:gd name="connsiteX29" fmla="*/ 2631295 w 3973491"/>
              <a:gd name="connsiteY29" fmla="*/ 459262 h 4222745"/>
              <a:gd name="connsiteX30" fmla="*/ 2637857 w 3973491"/>
              <a:gd name="connsiteY30" fmla="*/ 464638 h 4222745"/>
              <a:gd name="connsiteX31" fmla="*/ 2781304 w 3973491"/>
              <a:gd name="connsiteY31" fmla="*/ 733463 h 4222745"/>
              <a:gd name="connsiteX32" fmla="*/ 2857127 w 3973491"/>
              <a:gd name="connsiteY32" fmla="*/ 1483678 h 4222745"/>
              <a:gd name="connsiteX33" fmla="*/ 3092618 w 3973491"/>
              <a:gd name="connsiteY33" fmla="*/ 1063044 h 4222745"/>
              <a:gd name="connsiteX34" fmla="*/ 3833267 w 3973491"/>
              <a:gd name="connsiteY34" fmla="*/ 1767634 h 4222745"/>
              <a:gd name="connsiteX35" fmla="*/ 3910731 w 3973491"/>
              <a:gd name="connsiteY35" fmla="*/ 2504112 h 4222745"/>
              <a:gd name="connsiteX36" fmla="*/ 3060630 w 3973491"/>
              <a:gd name="connsiteY36" fmla="*/ 3062702 h 4222745"/>
              <a:gd name="connsiteX37" fmla="*/ 2663832 w 3973491"/>
              <a:gd name="connsiteY37" fmla="*/ 2990879 h 4222745"/>
              <a:gd name="connsiteX38" fmla="*/ 1868959 w 3973491"/>
              <a:gd name="connsiteY38" fmla="*/ 2456426 h 4222745"/>
              <a:gd name="connsiteX39" fmla="*/ 1812911 w 3973491"/>
              <a:gd name="connsiteY39" fmla="*/ 3298775 h 4222745"/>
              <a:gd name="connsiteX40" fmla="*/ 2311415 w 3973491"/>
              <a:gd name="connsiteY40" fmla="*/ 3762386 h 4222745"/>
              <a:gd name="connsiteX41" fmla="*/ 2495936 w 3973491"/>
              <a:gd name="connsiteY41" fmla="*/ 4156295 h 4222745"/>
              <a:gd name="connsiteX42" fmla="*/ 2516781 w 3973491"/>
              <a:gd name="connsiteY42" fmla="*/ 4222745 h 4222745"/>
              <a:gd name="connsiteX43" fmla="*/ 0 w 3973491"/>
              <a:gd name="connsiteY43" fmla="*/ 4222745 h 4222745"/>
              <a:gd name="connsiteX44" fmla="*/ 0 w 3973491"/>
              <a:gd name="connsiteY44" fmla="*/ 63181 h 4222745"/>
              <a:gd name="connsiteX45" fmla="*/ 104700 w 3973491"/>
              <a:gd name="connsiteY45" fmla="*/ 39626 h 4222745"/>
              <a:gd name="connsiteX46" fmla="*/ 949323 w 3973491"/>
              <a:gd name="connsiteY46" fmla="*/ 26 h 4222745"/>
              <a:gd name="connsiteX0" fmla="*/ 2386032 w 3973491"/>
              <a:gd name="connsiteY0" fmla="*/ 3118708 h 4222745"/>
              <a:gd name="connsiteX1" fmla="*/ 2671578 w 3973491"/>
              <a:gd name="connsiteY1" fmla="*/ 3323893 h 4222745"/>
              <a:gd name="connsiteX2" fmla="*/ 2481807 w 3973491"/>
              <a:gd name="connsiteY2" fmla="*/ 3198075 h 4222745"/>
              <a:gd name="connsiteX3" fmla="*/ 2386032 w 3973491"/>
              <a:gd name="connsiteY3" fmla="*/ 3118708 h 4222745"/>
              <a:gd name="connsiteX4" fmla="*/ 2075096 w 3973491"/>
              <a:gd name="connsiteY4" fmla="*/ 2884458 h 4222745"/>
              <a:gd name="connsiteX5" fmla="*/ 2372305 w 3973491"/>
              <a:gd name="connsiteY5" fmla="*/ 3107333 h 4222745"/>
              <a:gd name="connsiteX6" fmla="*/ 2386032 w 3973491"/>
              <a:gd name="connsiteY6" fmla="*/ 3118708 h 4222745"/>
              <a:gd name="connsiteX7" fmla="*/ 2066264 w 3973491"/>
              <a:gd name="connsiteY7" fmla="*/ 2888933 h 4222745"/>
              <a:gd name="connsiteX8" fmla="*/ 2075096 w 3973491"/>
              <a:gd name="connsiteY8" fmla="*/ 2884458 h 4222745"/>
              <a:gd name="connsiteX9" fmla="*/ 949323 w 3973491"/>
              <a:gd name="connsiteY9" fmla="*/ 26 h 4222745"/>
              <a:gd name="connsiteX10" fmla="*/ 1143413 w 3973491"/>
              <a:gd name="connsiteY10" fmla="*/ 16639 h 4222745"/>
              <a:gd name="connsiteX11" fmla="*/ 1250955 w 3973491"/>
              <a:gd name="connsiteY11" fmla="*/ 43791 h 4222745"/>
              <a:gd name="connsiteX12" fmla="*/ 1250521 w 3973491"/>
              <a:gd name="connsiteY12" fmla="*/ 42610 h 4222745"/>
              <a:gd name="connsiteX13" fmla="*/ 1251564 w 3973491"/>
              <a:gd name="connsiteY13" fmla="*/ 43945 h 4222745"/>
              <a:gd name="connsiteX14" fmla="*/ 1308164 w 3973491"/>
              <a:gd name="connsiteY14" fmla="*/ 58235 h 4222745"/>
              <a:gd name="connsiteX15" fmla="*/ 1597014 w 3973491"/>
              <a:gd name="connsiteY15" fmla="*/ 149265 h 4222745"/>
              <a:gd name="connsiteX16" fmla="*/ 2090962 w 3973491"/>
              <a:gd name="connsiteY16" fmla="*/ 250916 h 4222745"/>
              <a:gd name="connsiteX17" fmla="*/ 2111578 w 3973491"/>
              <a:gd name="connsiteY17" fmla="*/ 257381 h 4222745"/>
              <a:gd name="connsiteX18" fmla="*/ 2101035 w 3973491"/>
              <a:gd name="connsiteY18" fmla="*/ 250940 h 4222745"/>
              <a:gd name="connsiteX19" fmla="*/ 2094972 w 3973491"/>
              <a:gd name="connsiteY19" fmla="*/ 240908 h 4222745"/>
              <a:gd name="connsiteX20" fmla="*/ 2215443 w 3973491"/>
              <a:gd name="connsiteY20" fmla="*/ 289955 h 4222745"/>
              <a:gd name="connsiteX21" fmla="*/ 2223165 w 3973491"/>
              <a:gd name="connsiteY21" fmla="*/ 292377 h 4222745"/>
              <a:gd name="connsiteX22" fmla="*/ 2559027 w 3973491"/>
              <a:gd name="connsiteY22" fmla="*/ 400056 h 4222745"/>
              <a:gd name="connsiteX23" fmla="*/ 2608931 w 3973491"/>
              <a:gd name="connsiteY23" fmla="*/ 440940 h 4222745"/>
              <a:gd name="connsiteX24" fmla="*/ 2669873 w 3973491"/>
              <a:gd name="connsiteY24" fmla="*/ 462665 h 4222745"/>
              <a:gd name="connsiteX25" fmla="*/ 2843275 w 3973491"/>
              <a:gd name="connsiteY25" fmla="*/ 545566 h 4222745"/>
              <a:gd name="connsiteX26" fmla="*/ 2631295 w 3973491"/>
              <a:gd name="connsiteY26" fmla="*/ 459262 h 4222745"/>
              <a:gd name="connsiteX27" fmla="*/ 2637857 w 3973491"/>
              <a:gd name="connsiteY27" fmla="*/ 464638 h 4222745"/>
              <a:gd name="connsiteX28" fmla="*/ 2781304 w 3973491"/>
              <a:gd name="connsiteY28" fmla="*/ 733463 h 4222745"/>
              <a:gd name="connsiteX29" fmla="*/ 2857127 w 3973491"/>
              <a:gd name="connsiteY29" fmla="*/ 1483678 h 4222745"/>
              <a:gd name="connsiteX30" fmla="*/ 3092618 w 3973491"/>
              <a:gd name="connsiteY30" fmla="*/ 1063044 h 4222745"/>
              <a:gd name="connsiteX31" fmla="*/ 3833267 w 3973491"/>
              <a:gd name="connsiteY31" fmla="*/ 1767634 h 4222745"/>
              <a:gd name="connsiteX32" fmla="*/ 3910731 w 3973491"/>
              <a:gd name="connsiteY32" fmla="*/ 2504112 h 4222745"/>
              <a:gd name="connsiteX33" fmla="*/ 3060630 w 3973491"/>
              <a:gd name="connsiteY33" fmla="*/ 3062702 h 4222745"/>
              <a:gd name="connsiteX34" fmla="*/ 2663832 w 3973491"/>
              <a:gd name="connsiteY34" fmla="*/ 2990879 h 4222745"/>
              <a:gd name="connsiteX35" fmla="*/ 1868959 w 3973491"/>
              <a:gd name="connsiteY35" fmla="*/ 2456426 h 4222745"/>
              <a:gd name="connsiteX36" fmla="*/ 1812911 w 3973491"/>
              <a:gd name="connsiteY36" fmla="*/ 3298775 h 4222745"/>
              <a:gd name="connsiteX37" fmla="*/ 2311415 w 3973491"/>
              <a:gd name="connsiteY37" fmla="*/ 3762386 h 4222745"/>
              <a:gd name="connsiteX38" fmla="*/ 2495936 w 3973491"/>
              <a:gd name="connsiteY38" fmla="*/ 4156295 h 4222745"/>
              <a:gd name="connsiteX39" fmla="*/ 2516781 w 3973491"/>
              <a:gd name="connsiteY39" fmla="*/ 4222745 h 4222745"/>
              <a:gd name="connsiteX40" fmla="*/ 0 w 3973491"/>
              <a:gd name="connsiteY40" fmla="*/ 4222745 h 4222745"/>
              <a:gd name="connsiteX41" fmla="*/ 0 w 3973491"/>
              <a:gd name="connsiteY41" fmla="*/ 63181 h 4222745"/>
              <a:gd name="connsiteX42" fmla="*/ 104700 w 3973491"/>
              <a:gd name="connsiteY42" fmla="*/ 39626 h 4222745"/>
              <a:gd name="connsiteX43" fmla="*/ 949323 w 3973491"/>
              <a:gd name="connsiteY43" fmla="*/ 26 h 4222745"/>
              <a:gd name="connsiteX0" fmla="*/ 2386032 w 3973491"/>
              <a:gd name="connsiteY0" fmla="*/ 3118708 h 4222745"/>
              <a:gd name="connsiteX1" fmla="*/ 2671578 w 3973491"/>
              <a:gd name="connsiteY1" fmla="*/ 3323893 h 4222745"/>
              <a:gd name="connsiteX2" fmla="*/ 2481807 w 3973491"/>
              <a:gd name="connsiteY2" fmla="*/ 3198075 h 4222745"/>
              <a:gd name="connsiteX3" fmla="*/ 2386032 w 3973491"/>
              <a:gd name="connsiteY3" fmla="*/ 3118708 h 4222745"/>
              <a:gd name="connsiteX4" fmla="*/ 2075096 w 3973491"/>
              <a:gd name="connsiteY4" fmla="*/ 2884458 h 4222745"/>
              <a:gd name="connsiteX5" fmla="*/ 2372305 w 3973491"/>
              <a:gd name="connsiteY5" fmla="*/ 3107333 h 4222745"/>
              <a:gd name="connsiteX6" fmla="*/ 2386032 w 3973491"/>
              <a:gd name="connsiteY6" fmla="*/ 3118708 h 4222745"/>
              <a:gd name="connsiteX7" fmla="*/ 2066264 w 3973491"/>
              <a:gd name="connsiteY7" fmla="*/ 2888933 h 4222745"/>
              <a:gd name="connsiteX8" fmla="*/ 2075096 w 3973491"/>
              <a:gd name="connsiteY8" fmla="*/ 2884458 h 4222745"/>
              <a:gd name="connsiteX9" fmla="*/ 949323 w 3973491"/>
              <a:gd name="connsiteY9" fmla="*/ 26 h 4222745"/>
              <a:gd name="connsiteX10" fmla="*/ 1143413 w 3973491"/>
              <a:gd name="connsiteY10" fmla="*/ 16639 h 4222745"/>
              <a:gd name="connsiteX11" fmla="*/ 1250955 w 3973491"/>
              <a:gd name="connsiteY11" fmla="*/ 43791 h 4222745"/>
              <a:gd name="connsiteX12" fmla="*/ 1250521 w 3973491"/>
              <a:gd name="connsiteY12" fmla="*/ 42610 h 4222745"/>
              <a:gd name="connsiteX13" fmla="*/ 1251564 w 3973491"/>
              <a:gd name="connsiteY13" fmla="*/ 43945 h 4222745"/>
              <a:gd name="connsiteX14" fmla="*/ 1308164 w 3973491"/>
              <a:gd name="connsiteY14" fmla="*/ 58235 h 4222745"/>
              <a:gd name="connsiteX15" fmla="*/ 1597014 w 3973491"/>
              <a:gd name="connsiteY15" fmla="*/ 149265 h 4222745"/>
              <a:gd name="connsiteX16" fmla="*/ 2090962 w 3973491"/>
              <a:gd name="connsiteY16" fmla="*/ 250916 h 4222745"/>
              <a:gd name="connsiteX17" fmla="*/ 2111578 w 3973491"/>
              <a:gd name="connsiteY17" fmla="*/ 257381 h 4222745"/>
              <a:gd name="connsiteX18" fmla="*/ 2101035 w 3973491"/>
              <a:gd name="connsiteY18" fmla="*/ 250940 h 4222745"/>
              <a:gd name="connsiteX19" fmla="*/ 2094972 w 3973491"/>
              <a:gd name="connsiteY19" fmla="*/ 240908 h 4222745"/>
              <a:gd name="connsiteX20" fmla="*/ 2215443 w 3973491"/>
              <a:gd name="connsiteY20" fmla="*/ 289955 h 4222745"/>
              <a:gd name="connsiteX21" fmla="*/ 2223165 w 3973491"/>
              <a:gd name="connsiteY21" fmla="*/ 292377 h 4222745"/>
              <a:gd name="connsiteX22" fmla="*/ 2559027 w 3973491"/>
              <a:gd name="connsiteY22" fmla="*/ 400056 h 4222745"/>
              <a:gd name="connsiteX23" fmla="*/ 2608931 w 3973491"/>
              <a:gd name="connsiteY23" fmla="*/ 440940 h 4222745"/>
              <a:gd name="connsiteX24" fmla="*/ 2669873 w 3973491"/>
              <a:gd name="connsiteY24" fmla="*/ 462665 h 4222745"/>
              <a:gd name="connsiteX25" fmla="*/ 2631295 w 3973491"/>
              <a:gd name="connsiteY25" fmla="*/ 459262 h 4222745"/>
              <a:gd name="connsiteX26" fmla="*/ 2637857 w 3973491"/>
              <a:gd name="connsiteY26" fmla="*/ 464638 h 4222745"/>
              <a:gd name="connsiteX27" fmla="*/ 2781304 w 3973491"/>
              <a:gd name="connsiteY27" fmla="*/ 733463 h 4222745"/>
              <a:gd name="connsiteX28" fmla="*/ 2857127 w 3973491"/>
              <a:gd name="connsiteY28" fmla="*/ 1483678 h 4222745"/>
              <a:gd name="connsiteX29" fmla="*/ 3092618 w 3973491"/>
              <a:gd name="connsiteY29" fmla="*/ 1063044 h 4222745"/>
              <a:gd name="connsiteX30" fmla="*/ 3833267 w 3973491"/>
              <a:gd name="connsiteY30" fmla="*/ 1767634 h 4222745"/>
              <a:gd name="connsiteX31" fmla="*/ 3910731 w 3973491"/>
              <a:gd name="connsiteY31" fmla="*/ 2504112 h 4222745"/>
              <a:gd name="connsiteX32" fmla="*/ 3060630 w 3973491"/>
              <a:gd name="connsiteY32" fmla="*/ 3062702 h 4222745"/>
              <a:gd name="connsiteX33" fmla="*/ 2663832 w 3973491"/>
              <a:gd name="connsiteY33" fmla="*/ 2990879 h 4222745"/>
              <a:gd name="connsiteX34" fmla="*/ 1868959 w 3973491"/>
              <a:gd name="connsiteY34" fmla="*/ 2456426 h 4222745"/>
              <a:gd name="connsiteX35" fmla="*/ 1812911 w 3973491"/>
              <a:gd name="connsiteY35" fmla="*/ 3298775 h 4222745"/>
              <a:gd name="connsiteX36" fmla="*/ 2311415 w 3973491"/>
              <a:gd name="connsiteY36" fmla="*/ 3762386 h 4222745"/>
              <a:gd name="connsiteX37" fmla="*/ 2495936 w 3973491"/>
              <a:gd name="connsiteY37" fmla="*/ 4156295 h 4222745"/>
              <a:gd name="connsiteX38" fmla="*/ 2516781 w 3973491"/>
              <a:gd name="connsiteY38" fmla="*/ 4222745 h 4222745"/>
              <a:gd name="connsiteX39" fmla="*/ 0 w 3973491"/>
              <a:gd name="connsiteY39" fmla="*/ 4222745 h 4222745"/>
              <a:gd name="connsiteX40" fmla="*/ 0 w 3973491"/>
              <a:gd name="connsiteY40" fmla="*/ 63181 h 4222745"/>
              <a:gd name="connsiteX41" fmla="*/ 104700 w 3973491"/>
              <a:gd name="connsiteY41" fmla="*/ 39626 h 4222745"/>
              <a:gd name="connsiteX42" fmla="*/ 949323 w 3973491"/>
              <a:gd name="connsiteY42" fmla="*/ 26 h 4222745"/>
              <a:gd name="connsiteX0" fmla="*/ 2386032 w 3973491"/>
              <a:gd name="connsiteY0" fmla="*/ 3118708 h 4222745"/>
              <a:gd name="connsiteX1" fmla="*/ 2671578 w 3973491"/>
              <a:gd name="connsiteY1" fmla="*/ 3323893 h 4222745"/>
              <a:gd name="connsiteX2" fmla="*/ 2386032 w 3973491"/>
              <a:gd name="connsiteY2" fmla="*/ 3118708 h 4222745"/>
              <a:gd name="connsiteX3" fmla="*/ 2075096 w 3973491"/>
              <a:gd name="connsiteY3" fmla="*/ 2884458 h 4222745"/>
              <a:gd name="connsiteX4" fmla="*/ 2372305 w 3973491"/>
              <a:gd name="connsiteY4" fmla="*/ 3107333 h 4222745"/>
              <a:gd name="connsiteX5" fmla="*/ 2386032 w 3973491"/>
              <a:gd name="connsiteY5" fmla="*/ 3118708 h 4222745"/>
              <a:gd name="connsiteX6" fmla="*/ 2066264 w 3973491"/>
              <a:gd name="connsiteY6" fmla="*/ 2888933 h 4222745"/>
              <a:gd name="connsiteX7" fmla="*/ 2075096 w 3973491"/>
              <a:gd name="connsiteY7" fmla="*/ 2884458 h 4222745"/>
              <a:gd name="connsiteX8" fmla="*/ 949323 w 3973491"/>
              <a:gd name="connsiteY8" fmla="*/ 26 h 4222745"/>
              <a:gd name="connsiteX9" fmla="*/ 1143413 w 3973491"/>
              <a:gd name="connsiteY9" fmla="*/ 16639 h 4222745"/>
              <a:gd name="connsiteX10" fmla="*/ 1250955 w 3973491"/>
              <a:gd name="connsiteY10" fmla="*/ 43791 h 4222745"/>
              <a:gd name="connsiteX11" fmla="*/ 1250521 w 3973491"/>
              <a:gd name="connsiteY11" fmla="*/ 42610 h 4222745"/>
              <a:gd name="connsiteX12" fmla="*/ 1251564 w 3973491"/>
              <a:gd name="connsiteY12" fmla="*/ 43945 h 4222745"/>
              <a:gd name="connsiteX13" fmla="*/ 1308164 w 3973491"/>
              <a:gd name="connsiteY13" fmla="*/ 58235 h 4222745"/>
              <a:gd name="connsiteX14" fmla="*/ 1597014 w 3973491"/>
              <a:gd name="connsiteY14" fmla="*/ 149265 h 4222745"/>
              <a:gd name="connsiteX15" fmla="*/ 2090962 w 3973491"/>
              <a:gd name="connsiteY15" fmla="*/ 250916 h 4222745"/>
              <a:gd name="connsiteX16" fmla="*/ 2111578 w 3973491"/>
              <a:gd name="connsiteY16" fmla="*/ 257381 h 4222745"/>
              <a:gd name="connsiteX17" fmla="*/ 2101035 w 3973491"/>
              <a:gd name="connsiteY17" fmla="*/ 250940 h 4222745"/>
              <a:gd name="connsiteX18" fmla="*/ 2094972 w 3973491"/>
              <a:gd name="connsiteY18" fmla="*/ 240908 h 4222745"/>
              <a:gd name="connsiteX19" fmla="*/ 2215443 w 3973491"/>
              <a:gd name="connsiteY19" fmla="*/ 289955 h 4222745"/>
              <a:gd name="connsiteX20" fmla="*/ 2223165 w 3973491"/>
              <a:gd name="connsiteY20" fmla="*/ 292377 h 4222745"/>
              <a:gd name="connsiteX21" fmla="*/ 2559027 w 3973491"/>
              <a:gd name="connsiteY21" fmla="*/ 400056 h 4222745"/>
              <a:gd name="connsiteX22" fmla="*/ 2608931 w 3973491"/>
              <a:gd name="connsiteY22" fmla="*/ 440940 h 4222745"/>
              <a:gd name="connsiteX23" fmla="*/ 2669873 w 3973491"/>
              <a:gd name="connsiteY23" fmla="*/ 462665 h 4222745"/>
              <a:gd name="connsiteX24" fmla="*/ 2631295 w 3973491"/>
              <a:gd name="connsiteY24" fmla="*/ 459262 h 4222745"/>
              <a:gd name="connsiteX25" fmla="*/ 2637857 w 3973491"/>
              <a:gd name="connsiteY25" fmla="*/ 464638 h 4222745"/>
              <a:gd name="connsiteX26" fmla="*/ 2781304 w 3973491"/>
              <a:gd name="connsiteY26" fmla="*/ 733463 h 4222745"/>
              <a:gd name="connsiteX27" fmla="*/ 2857127 w 3973491"/>
              <a:gd name="connsiteY27" fmla="*/ 1483678 h 4222745"/>
              <a:gd name="connsiteX28" fmla="*/ 3092618 w 3973491"/>
              <a:gd name="connsiteY28" fmla="*/ 1063044 h 4222745"/>
              <a:gd name="connsiteX29" fmla="*/ 3833267 w 3973491"/>
              <a:gd name="connsiteY29" fmla="*/ 1767634 h 4222745"/>
              <a:gd name="connsiteX30" fmla="*/ 3910731 w 3973491"/>
              <a:gd name="connsiteY30" fmla="*/ 2504112 h 4222745"/>
              <a:gd name="connsiteX31" fmla="*/ 3060630 w 3973491"/>
              <a:gd name="connsiteY31" fmla="*/ 3062702 h 4222745"/>
              <a:gd name="connsiteX32" fmla="*/ 2663832 w 3973491"/>
              <a:gd name="connsiteY32" fmla="*/ 2990879 h 4222745"/>
              <a:gd name="connsiteX33" fmla="*/ 1868959 w 3973491"/>
              <a:gd name="connsiteY33" fmla="*/ 2456426 h 4222745"/>
              <a:gd name="connsiteX34" fmla="*/ 1812911 w 3973491"/>
              <a:gd name="connsiteY34" fmla="*/ 3298775 h 4222745"/>
              <a:gd name="connsiteX35" fmla="*/ 2311415 w 3973491"/>
              <a:gd name="connsiteY35" fmla="*/ 3762386 h 4222745"/>
              <a:gd name="connsiteX36" fmla="*/ 2495936 w 3973491"/>
              <a:gd name="connsiteY36" fmla="*/ 4156295 h 4222745"/>
              <a:gd name="connsiteX37" fmla="*/ 2516781 w 3973491"/>
              <a:gd name="connsiteY37" fmla="*/ 4222745 h 4222745"/>
              <a:gd name="connsiteX38" fmla="*/ 0 w 3973491"/>
              <a:gd name="connsiteY38" fmla="*/ 4222745 h 4222745"/>
              <a:gd name="connsiteX39" fmla="*/ 0 w 3973491"/>
              <a:gd name="connsiteY39" fmla="*/ 63181 h 4222745"/>
              <a:gd name="connsiteX40" fmla="*/ 104700 w 3973491"/>
              <a:gd name="connsiteY40" fmla="*/ 39626 h 4222745"/>
              <a:gd name="connsiteX41" fmla="*/ 949323 w 3973491"/>
              <a:gd name="connsiteY41" fmla="*/ 26 h 4222745"/>
              <a:gd name="connsiteX0" fmla="*/ 2075096 w 3973491"/>
              <a:gd name="connsiteY0" fmla="*/ 2884458 h 4222745"/>
              <a:gd name="connsiteX1" fmla="*/ 2372305 w 3973491"/>
              <a:gd name="connsiteY1" fmla="*/ 3107333 h 4222745"/>
              <a:gd name="connsiteX2" fmla="*/ 2386032 w 3973491"/>
              <a:gd name="connsiteY2" fmla="*/ 3118708 h 4222745"/>
              <a:gd name="connsiteX3" fmla="*/ 2066264 w 3973491"/>
              <a:gd name="connsiteY3" fmla="*/ 2888933 h 4222745"/>
              <a:gd name="connsiteX4" fmla="*/ 2075096 w 3973491"/>
              <a:gd name="connsiteY4" fmla="*/ 2884458 h 4222745"/>
              <a:gd name="connsiteX5" fmla="*/ 949323 w 3973491"/>
              <a:gd name="connsiteY5" fmla="*/ 26 h 4222745"/>
              <a:gd name="connsiteX6" fmla="*/ 1143413 w 3973491"/>
              <a:gd name="connsiteY6" fmla="*/ 16639 h 4222745"/>
              <a:gd name="connsiteX7" fmla="*/ 1250955 w 3973491"/>
              <a:gd name="connsiteY7" fmla="*/ 43791 h 4222745"/>
              <a:gd name="connsiteX8" fmla="*/ 1250521 w 3973491"/>
              <a:gd name="connsiteY8" fmla="*/ 42610 h 4222745"/>
              <a:gd name="connsiteX9" fmla="*/ 1251564 w 3973491"/>
              <a:gd name="connsiteY9" fmla="*/ 43945 h 4222745"/>
              <a:gd name="connsiteX10" fmla="*/ 1308164 w 3973491"/>
              <a:gd name="connsiteY10" fmla="*/ 58235 h 4222745"/>
              <a:gd name="connsiteX11" fmla="*/ 1597014 w 3973491"/>
              <a:gd name="connsiteY11" fmla="*/ 149265 h 4222745"/>
              <a:gd name="connsiteX12" fmla="*/ 2090962 w 3973491"/>
              <a:gd name="connsiteY12" fmla="*/ 250916 h 4222745"/>
              <a:gd name="connsiteX13" fmla="*/ 2111578 w 3973491"/>
              <a:gd name="connsiteY13" fmla="*/ 257381 h 4222745"/>
              <a:gd name="connsiteX14" fmla="*/ 2101035 w 3973491"/>
              <a:gd name="connsiteY14" fmla="*/ 250940 h 4222745"/>
              <a:gd name="connsiteX15" fmla="*/ 2094972 w 3973491"/>
              <a:gd name="connsiteY15" fmla="*/ 240908 h 4222745"/>
              <a:gd name="connsiteX16" fmla="*/ 2215443 w 3973491"/>
              <a:gd name="connsiteY16" fmla="*/ 289955 h 4222745"/>
              <a:gd name="connsiteX17" fmla="*/ 2223165 w 3973491"/>
              <a:gd name="connsiteY17" fmla="*/ 292377 h 4222745"/>
              <a:gd name="connsiteX18" fmla="*/ 2559027 w 3973491"/>
              <a:gd name="connsiteY18" fmla="*/ 400056 h 4222745"/>
              <a:gd name="connsiteX19" fmla="*/ 2608931 w 3973491"/>
              <a:gd name="connsiteY19" fmla="*/ 440940 h 4222745"/>
              <a:gd name="connsiteX20" fmla="*/ 2669873 w 3973491"/>
              <a:gd name="connsiteY20" fmla="*/ 462665 h 4222745"/>
              <a:gd name="connsiteX21" fmla="*/ 2631295 w 3973491"/>
              <a:gd name="connsiteY21" fmla="*/ 459262 h 4222745"/>
              <a:gd name="connsiteX22" fmla="*/ 2637857 w 3973491"/>
              <a:gd name="connsiteY22" fmla="*/ 464638 h 4222745"/>
              <a:gd name="connsiteX23" fmla="*/ 2781304 w 3973491"/>
              <a:gd name="connsiteY23" fmla="*/ 733463 h 4222745"/>
              <a:gd name="connsiteX24" fmla="*/ 2857127 w 3973491"/>
              <a:gd name="connsiteY24" fmla="*/ 1483678 h 4222745"/>
              <a:gd name="connsiteX25" fmla="*/ 3092618 w 3973491"/>
              <a:gd name="connsiteY25" fmla="*/ 1063044 h 4222745"/>
              <a:gd name="connsiteX26" fmla="*/ 3833267 w 3973491"/>
              <a:gd name="connsiteY26" fmla="*/ 1767634 h 4222745"/>
              <a:gd name="connsiteX27" fmla="*/ 3910731 w 3973491"/>
              <a:gd name="connsiteY27" fmla="*/ 2504112 h 4222745"/>
              <a:gd name="connsiteX28" fmla="*/ 3060630 w 3973491"/>
              <a:gd name="connsiteY28" fmla="*/ 3062702 h 4222745"/>
              <a:gd name="connsiteX29" fmla="*/ 2663832 w 3973491"/>
              <a:gd name="connsiteY29" fmla="*/ 2990879 h 4222745"/>
              <a:gd name="connsiteX30" fmla="*/ 1868959 w 3973491"/>
              <a:gd name="connsiteY30" fmla="*/ 2456426 h 4222745"/>
              <a:gd name="connsiteX31" fmla="*/ 1812911 w 3973491"/>
              <a:gd name="connsiteY31" fmla="*/ 3298775 h 4222745"/>
              <a:gd name="connsiteX32" fmla="*/ 2311415 w 3973491"/>
              <a:gd name="connsiteY32" fmla="*/ 3762386 h 4222745"/>
              <a:gd name="connsiteX33" fmla="*/ 2495936 w 3973491"/>
              <a:gd name="connsiteY33" fmla="*/ 4156295 h 4222745"/>
              <a:gd name="connsiteX34" fmla="*/ 2516781 w 3973491"/>
              <a:gd name="connsiteY34" fmla="*/ 4222745 h 4222745"/>
              <a:gd name="connsiteX35" fmla="*/ 0 w 3973491"/>
              <a:gd name="connsiteY35" fmla="*/ 4222745 h 4222745"/>
              <a:gd name="connsiteX36" fmla="*/ 0 w 3973491"/>
              <a:gd name="connsiteY36" fmla="*/ 63181 h 4222745"/>
              <a:gd name="connsiteX37" fmla="*/ 104700 w 3973491"/>
              <a:gd name="connsiteY37" fmla="*/ 39626 h 4222745"/>
              <a:gd name="connsiteX38" fmla="*/ 949323 w 3973491"/>
              <a:gd name="connsiteY38" fmla="*/ 26 h 4222745"/>
              <a:gd name="connsiteX0" fmla="*/ 2075096 w 3973491"/>
              <a:gd name="connsiteY0" fmla="*/ 2884458 h 4222745"/>
              <a:gd name="connsiteX1" fmla="*/ 2372305 w 3973491"/>
              <a:gd name="connsiteY1" fmla="*/ 3107333 h 4222745"/>
              <a:gd name="connsiteX2" fmla="*/ 2066264 w 3973491"/>
              <a:gd name="connsiteY2" fmla="*/ 2888933 h 4222745"/>
              <a:gd name="connsiteX3" fmla="*/ 2075096 w 3973491"/>
              <a:gd name="connsiteY3" fmla="*/ 2884458 h 4222745"/>
              <a:gd name="connsiteX4" fmla="*/ 949323 w 3973491"/>
              <a:gd name="connsiteY4" fmla="*/ 26 h 4222745"/>
              <a:gd name="connsiteX5" fmla="*/ 1143413 w 3973491"/>
              <a:gd name="connsiteY5" fmla="*/ 16639 h 4222745"/>
              <a:gd name="connsiteX6" fmla="*/ 1250955 w 3973491"/>
              <a:gd name="connsiteY6" fmla="*/ 43791 h 4222745"/>
              <a:gd name="connsiteX7" fmla="*/ 1250521 w 3973491"/>
              <a:gd name="connsiteY7" fmla="*/ 42610 h 4222745"/>
              <a:gd name="connsiteX8" fmla="*/ 1251564 w 3973491"/>
              <a:gd name="connsiteY8" fmla="*/ 43945 h 4222745"/>
              <a:gd name="connsiteX9" fmla="*/ 1308164 w 3973491"/>
              <a:gd name="connsiteY9" fmla="*/ 58235 h 4222745"/>
              <a:gd name="connsiteX10" fmla="*/ 1597014 w 3973491"/>
              <a:gd name="connsiteY10" fmla="*/ 149265 h 4222745"/>
              <a:gd name="connsiteX11" fmla="*/ 2090962 w 3973491"/>
              <a:gd name="connsiteY11" fmla="*/ 250916 h 4222745"/>
              <a:gd name="connsiteX12" fmla="*/ 2111578 w 3973491"/>
              <a:gd name="connsiteY12" fmla="*/ 257381 h 4222745"/>
              <a:gd name="connsiteX13" fmla="*/ 2101035 w 3973491"/>
              <a:gd name="connsiteY13" fmla="*/ 250940 h 4222745"/>
              <a:gd name="connsiteX14" fmla="*/ 2094972 w 3973491"/>
              <a:gd name="connsiteY14" fmla="*/ 240908 h 4222745"/>
              <a:gd name="connsiteX15" fmla="*/ 2215443 w 3973491"/>
              <a:gd name="connsiteY15" fmla="*/ 289955 h 4222745"/>
              <a:gd name="connsiteX16" fmla="*/ 2223165 w 3973491"/>
              <a:gd name="connsiteY16" fmla="*/ 292377 h 4222745"/>
              <a:gd name="connsiteX17" fmla="*/ 2559027 w 3973491"/>
              <a:gd name="connsiteY17" fmla="*/ 400056 h 4222745"/>
              <a:gd name="connsiteX18" fmla="*/ 2608931 w 3973491"/>
              <a:gd name="connsiteY18" fmla="*/ 440940 h 4222745"/>
              <a:gd name="connsiteX19" fmla="*/ 2669873 w 3973491"/>
              <a:gd name="connsiteY19" fmla="*/ 462665 h 4222745"/>
              <a:gd name="connsiteX20" fmla="*/ 2631295 w 3973491"/>
              <a:gd name="connsiteY20" fmla="*/ 459262 h 4222745"/>
              <a:gd name="connsiteX21" fmla="*/ 2637857 w 3973491"/>
              <a:gd name="connsiteY21" fmla="*/ 464638 h 4222745"/>
              <a:gd name="connsiteX22" fmla="*/ 2781304 w 3973491"/>
              <a:gd name="connsiteY22" fmla="*/ 733463 h 4222745"/>
              <a:gd name="connsiteX23" fmla="*/ 2857127 w 3973491"/>
              <a:gd name="connsiteY23" fmla="*/ 1483678 h 4222745"/>
              <a:gd name="connsiteX24" fmla="*/ 3092618 w 3973491"/>
              <a:gd name="connsiteY24" fmla="*/ 1063044 h 4222745"/>
              <a:gd name="connsiteX25" fmla="*/ 3833267 w 3973491"/>
              <a:gd name="connsiteY25" fmla="*/ 1767634 h 4222745"/>
              <a:gd name="connsiteX26" fmla="*/ 3910731 w 3973491"/>
              <a:gd name="connsiteY26" fmla="*/ 2504112 h 4222745"/>
              <a:gd name="connsiteX27" fmla="*/ 3060630 w 3973491"/>
              <a:gd name="connsiteY27" fmla="*/ 3062702 h 4222745"/>
              <a:gd name="connsiteX28" fmla="*/ 2663832 w 3973491"/>
              <a:gd name="connsiteY28" fmla="*/ 2990879 h 4222745"/>
              <a:gd name="connsiteX29" fmla="*/ 1868959 w 3973491"/>
              <a:gd name="connsiteY29" fmla="*/ 2456426 h 4222745"/>
              <a:gd name="connsiteX30" fmla="*/ 1812911 w 3973491"/>
              <a:gd name="connsiteY30" fmla="*/ 3298775 h 4222745"/>
              <a:gd name="connsiteX31" fmla="*/ 2311415 w 3973491"/>
              <a:gd name="connsiteY31" fmla="*/ 3762386 h 4222745"/>
              <a:gd name="connsiteX32" fmla="*/ 2495936 w 3973491"/>
              <a:gd name="connsiteY32" fmla="*/ 4156295 h 4222745"/>
              <a:gd name="connsiteX33" fmla="*/ 2516781 w 3973491"/>
              <a:gd name="connsiteY33" fmla="*/ 4222745 h 4222745"/>
              <a:gd name="connsiteX34" fmla="*/ 0 w 3973491"/>
              <a:gd name="connsiteY34" fmla="*/ 4222745 h 4222745"/>
              <a:gd name="connsiteX35" fmla="*/ 0 w 3973491"/>
              <a:gd name="connsiteY35" fmla="*/ 63181 h 4222745"/>
              <a:gd name="connsiteX36" fmla="*/ 104700 w 3973491"/>
              <a:gd name="connsiteY36" fmla="*/ 39626 h 4222745"/>
              <a:gd name="connsiteX37" fmla="*/ 949323 w 3973491"/>
              <a:gd name="connsiteY37" fmla="*/ 26 h 4222745"/>
              <a:gd name="connsiteX0" fmla="*/ 949323 w 3973491"/>
              <a:gd name="connsiteY0" fmla="*/ 26 h 4222745"/>
              <a:gd name="connsiteX1" fmla="*/ 1143413 w 3973491"/>
              <a:gd name="connsiteY1" fmla="*/ 16639 h 4222745"/>
              <a:gd name="connsiteX2" fmla="*/ 1250955 w 3973491"/>
              <a:gd name="connsiteY2" fmla="*/ 43791 h 4222745"/>
              <a:gd name="connsiteX3" fmla="*/ 1250521 w 3973491"/>
              <a:gd name="connsiteY3" fmla="*/ 42610 h 4222745"/>
              <a:gd name="connsiteX4" fmla="*/ 1251564 w 3973491"/>
              <a:gd name="connsiteY4" fmla="*/ 43945 h 4222745"/>
              <a:gd name="connsiteX5" fmla="*/ 1308164 w 3973491"/>
              <a:gd name="connsiteY5" fmla="*/ 58235 h 4222745"/>
              <a:gd name="connsiteX6" fmla="*/ 1597014 w 3973491"/>
              <a:gd name="connsiteY6" fmla="*/ 149265 h 4222745"/>
              <a:gd name="connsiteX7" fmla="*/ 2090962 w 3973491"/>
              <a:gd name="connsiteY7" fmla="*/ 250916 h 4222745"/>
              <a:gd name="connsiteX8" fmla="*/ 2111578 w 3973491"/>
              <a:gd name="connsiteY8" fmla="*/ 257381 h 4222745"/>
              <a:gd name="connsiteX9" fmla="*/ 2101035 w 3973491"/>
              <a:gd name="connsiteY9" fmla="*/ 250940 h 4222745"/>
              <a:gd name="connsiteX10" fmla="*/ 2094972 w 3973491"/>
              <a:gd name="connsiteY10" fmla="*/ 240908 h 4222745"/>
              <a:gd name="connsiteX11" fmla="*/ 2215443 w 3973491"/>
              <a:gd name="connsiteY11" fmla="*/ 289955 h 4222745"/>
              <a:gd name="connsiteX12" fmla="*/ 2223165 w 3973491"/>
              <a:gd name="connsiteY12" fmla="*/ 292377 h 4222745"/>
              <a:gd name="connsiteX13" fmla="*/ 2559027 w 3973491"/>
              <a:gd name="connsiteY13" fmla="*/ 400056 h 4222745"/>
              <a:gd name="connsiteX14" fmla="*/ 2608931 w 3973491"/>
              <a:gd name="connsiteY14" fmla="*/ 440940 h 4222745"/>
              <a:gd name="connsiteX15" fmla="*/ 2669873 w 3973491"/>
              <a:gd name="connsiteY15" fmla="*/ 462665 h 4222745"/>
              <a:gd name="connsiteX16" fmla="*/ 2631295 w 3973491"/>
              <a:gd name="connsiteY16" fmla="*/ 459262 h 4222745"/>
              <a:gd name="connsiteX17" fmla="*/ 2637857 w 3973491"/>
              <a:gd name="connsiteY17" fmla="*/ 464638 h 4222745"/>
              <a:gd name="connsiteX18" fmla="*/ 2781304 w 3973491"/>
              <a:gd name="connsiteY18" fmla="*/ 733463 h 4222745"/>
              <a:gd name="connsiteX19" fmla="*/ 2857127 w 3973491"/>
              <a:gd name="connsiteY19" fmla="*/ 1483678 h 4222745"/>
              <a:gd name="connsiteX20" fmla="*/ 3092618 w 3973491"/>
              <a:gd name="connsiteY20" fmla="*/ 1063044 h 4222745"/>
              <a:gd name="connsiteX21" fmla="*/ 3833267 w 3973491"/>
              <a:gd name="connsiteY21" fmla="*/ 1767634 h 4222745"/>
              <a:gd name="connsiteX22" fmla="*/ 3910731 w 3973491"/>
              <a:gd name="connsiteY22" fmla="*/ 2504112 h 4222745"/>
              <a:gd name="connsiteX23" fmla="*/ 3060630 w 3973491"/>
              <a:gd name="connsiteY23" fmla="*/ 3062702 h 4222745"/>
              <a:gd name="connsiteX24" fmla="*/ 2663832 w 3973491"/>
              <a:gd name="connsiteY24" fmla="*/ 2990879 h 4222745"/>
              <a:gd name="connsiteX25" fmla="*/ 1868959 w 3973491"/>
              <a:gd name="connsiteY25" fmla="*/ 2456426 h 4222745"/>
              <a:gd name="connsiteX26" fmla="*/ 1812911 w 3973491"/>
              <a:gd name="connsiteY26" fmla="*/ 3298775 h 4222745"/>
              <a:gd name="connsiteX27" fmla="*/ 2311415 w 3973491"/>
              <a:gd name="connsiteY27" fmla="*/ 3762386 h 4222745"/>
              <a:gd name="connsiteX28" fmla="*/ 2495936 w 3973491"/>
              <a:gd name="connsiteY28" fmla="*/ 4156295 h 4222745"/>
              <a:gd name="connsiteX29" fmla="*/ 2516781 w 3973491"/>
              <a:gd name="connsiteY29" fmla="*/ 4222745 h 4222745"/>
              <a:gd name="connsiteX30" fmla="*/ 0 w 3973491"/>
              <a:gd name="connsiteY30" fmla="*/ 4222745 h 4222745"/>
              <a:gd name="connsiteX31" fmla="*/ 0 w 3973491"/>
              <a:gd name="connsiteY31" fmla="*/ 63181 h 4222745"/>
              <a:gd name="connsiteX32" fmla="*/ 104700 w 3973491"/>
              <a:gd name="connsiteY32" fmla="*/ 39626 h 4222745"/>
              <a:gd name="connsiteX33" fmla="*/ 949323 w 3973491"/>
              <a:gd name="connsiteY33" fmla="*/ 26 h 4222745"/>
              <a:gd name="connsiteX34" fmla="*/ 2463745 w 3973491"/>
              <a:gd name="connsiteY34" fmla="*/ 3198773 h 4222745"/>
              <a:gd name="connsiteX0" fmla="*/ 949323 w 3973491"/>
              <a:gd name="connsiteY0" fmla="*/ 26 h 4222745"/>
              <a:gd name="connsiteX1" fmla="*/ 1143413 w 3973491"/>
              <a:gd name="connsiteY1" fmla="*/ 16639 h 4222745"/>
              <a:gd name="connsiteX2" fmla="*/ 1250955 w 3973491"/>
              <a:gd name="connsiteY2" fmla="*/ 43791 h 4222745"/>
              <a:gd name="connsiteX3" fmla="*/ 1250521 w 3973491"/>
              <a:gd name="connsiteY3" fmla="*/ 42610 h 4222745"/>
              <a:gd name="connsiteX4" fmla="*/ 1251564 w 3973491"/>
              <a:gd name="connsiteY4" fmla="*/ 43945 h 4222745"/>
              <a:gd name="connsiteX5" fmla="*/ 1308164 w 3973491"/>
              <a:gd name="connsiteY5" fmla="*/ 58235 h 4222745"/>
              <a:gd name="connsiteX6" fmla="*/ 1597014 w 3973491"/>
              <a:gd name="connsiteY6" fmla="*/ 149265 h 4222745"/>
              <a:gd name="connsiteX7" fmla="*/ 2090962 w 3973491"/>
              <a:gd name="connsiteY7" fmla="*/ 250916 h 4222745"/>
              <a:gd name="connsiteX8" fmla="*/ 2111578 w 3973491"/>
              <a:gd name="connsiteY8" fmla="*/ 257381 h 4222745"/>
              <a:gd name="connsiteX9" fmla="*/ 2101035 w 3973491"/>
              <a:gd name="connsiteY9" fmla="*/ 250940 h 4222745"/>
              <a:gd name="connsiteX10" fmla="*/ 2094972 w 3973491"/>
              <a:gd name="connsiteY10" fmla="*/ 240908 h 4222745"/>
              <a:gd name="connsiteX11" fmla="*/ 2215443 w 3973491"/>
              <a:gd name="connsiteY11" fmla="*/ 289955 h 4222745"/>
              <a:gd name="connsiteX12" fmla="*/ 2223165 w 3973491"/>
              <a:gd name="connsiteY12" fmla="*/ 292377 h 4222745"/>
              <a:gd name="connsiteX13" fmla="*/ 2559027 w 3973491"/>
              <a:gd name="connsiteY13" fmla="*/ 400056 h 4222745"/>
              <a:gd name="connsiteX14" fmla="*/ 2608931 w 3973491"/>
              <a:gd name="connsiteY14" fmla="*/ 440940 h 4222745"/>
              <a:gd name="connsiteX15" fmla="*/ 2669873 w 3973491"/>
              <a:gd name="connsiteY15" fmla="*/ 462665 h 4222745"/>
              <a:gd name="connsiteX16" fmla="*/ 2631295 w 3973491"/>
              <a:gd name="connsiteY16" fmla="*/ 459262 h 4222745"/>
              <a:gd name="connsiteX17" fmla="*/ 2637857 w 3973491"/>
              <a:gd name="connsiteY17" fmla="*/ 464638 h 4222745"/>
              <a:gd name="connsiteX18" fmla="*/ 2781304 w 3973491"/>
              <a:gd name="connsiteY18" fmla="*/ 733463 h 4222745"/>
              <a:gd name="connsiteX19" fmla="*/ 2857127 w 3973491"/>
              <a:gd name="connsiteY19" fmla="*/ 1483678 h 4222745"/>
              <a:gd name="connsiteX20" fmla="*/ 3092618 w 3973491"/>
              <a:gd name="connsiteY20" fmla="*/ 1063044 h 4222745"/>
              <a:gd name="connsiteX21" fmla="*/ 3833267 w 3973491"/>
              <a:gd name="connsiteY21" fmla="*/ 1767634 h 4222745"/>
              <a:gd name="connsiteX22" fmla="*/ 3910731 w 3973491"/>
              <a:gd name="connsiteY22" fmla="*/ 2504112 h 4222745"/>
              <a:gd name="connsiteX23" fmla="*/ 3060630 w 3973491"/>
              <a:gd name="connsiteY23" fmla="*/ 3062702 h 4222745"/>
              <a:gd name="connsiteX24" fmla="*/ 2663832 w 3973491"/>
              <a:gd name="connsiteY24" fmla="*/ 2990879 h 4222745"/>
              <a:gd name="connsiteX25" fmla="*/ 1868959 w 3973491"/>
              <a:gd name="connsiteY25" fmla="*/ 2456426 h 4222745"/>
              <a:gd name="connsiteX26" fmla="*/ 1812911 w 3973491"/>
              <a:gd name="connsiteY26" fmla="*/ 3298775 h 4222745"/>
              <a:gd name="connsiteX27" fmla="*/ 2311415 w 3973491"/>
              <a:gd name="connsiteY27" fmla="*/ 3762386 h 4222745"/>
              <a:gd name="connsiteX28" fmla="*/ 2495936 w 3973491"/>
              <a:gd name="connsiteY28" fmla="*/ 4156295 h 4222745"/>
              <a:gd name="connsiteX29" fmla="*/ 2516781 w 3973491"/>
              <a:gd name="connsiteY29" fmla="*/ 4222745 h 4222745"/>
              <a:gd name="connsiteX30" fmla="*/ 0 w 3973491"/>
              <a:gd name="connsiteY30" fmla="*/ 4222745 h 4222745"/>
              <a:gd name="connsiteX31" fmla="*/ 0 w 3973491"/>
              <a:gd name="connsiteY31" fmla="*/ 63181 h 4222745"/>
              <a:gd name="connsiteX32" fmla="*/ 104700 w 3973491"/>
              <a:gd name="connsiteY32" fmla="*/ 39626 h 4222745"/>
              <a:gd name="connsiteX33" fmla="*/ 949323 w 3973491"/>
              <a:gd name="connsiteY33" fmla="*/ 26 h 422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973491" h="4222745">
                <a:close/>
                <a:moveTo>
                  <a:pt x="949323" y="26"/>
                </a:moveTo>
                <a:cubicBezTo>
                  <a:pt x="1020225" y="-464"/>
                  <a:pt x="1084264" y="6005"/>
                  <a:pt x="1143413" y="16639"/>
                </a:cubicBezTo>
                <a:lnTo>
                  <a:pt x="1250955" y="43791"/>
                </a:lnTo>
                <a:lnTo>
                  <a:pt x="1250521" y="42610"/>
                </a:lnTo>
                <a:lnTo>
                  <a:pt x="1251564" y="43945"/>
                </a:lnTo>
                <a:lnTo>
                  <a:pt x="1308164" y="58235"/>
                </a:lnTo>
                <a:cubicBezTo>
                  <a:pt x="1410849" y="90565"/>
                  <a:pt x="1501870" y="128366"/>
                  <a:pt x="1597014" y="149265"/>
                </a:cubicBezTo>
                <a:cubicBezTo>
                  <a:pt x="1787302" y="191063"/>
                  <a:pt x="1912612" y="181055"/>
                  <a:pt x="2090962" y="250916"/>
                </a:cubicBezTo>
                <a:lnTo>
                  <a:pt x="2111578" y="257381"/>
                </a:lnTo>
                <a:lnTo>
                  <a:pt x="2101035" y="250940"/>
                </a:lnTo>
                <a:cubicBezTo>
                  <a:pt x="2096203" y="246984"/>
                  <a:pt x="2094055" y="243612"/>
                  <a:pt x="2094972" y="240908"/>
                </a:cubicBezTo>
                <a:lnTo>
                  <a:pt x="2215443" y="289955"/>
                </a:lnTo>
                <a:lnTo>
                  <a:pt x="2223165" y="292377"/>
                </a:lnTo>
                <a:cubicBezTo>
                  <a:pt x="2352933" y="325290"/>
                  <a:pt x="2472769" y="339713"/>
                  <a:pt x="2559027" y="400056"/>
                </a:cubicBezTo>
                <a:lnTo>
                  <a:pt x="2608931" y="440940"/>
                </a:lnTo>
                <a:lnTo>
                  <a:pt x="2669873" y="462665"/>
                </a:lnTo>
                <a:cubicBezTo>
                  <a:pt x="2673600" y="465719"/>
                  <a:pt x="2636631" y="458933"/>
                  <a:pt x="2631295" y="459262"/>
                </a:cubicBezTo>
                <a:lnTo>
                  <a:pt x="2637857" y="464638"/>
                </a:lnTo>
                <a:cubicBezTo>
                  <a:pt x="2709125" y="533963"/>
                  <a:pt x="2757518" y="619032"/>
                  <a:pt x="2781304" y="733463"/>
                </a:cubicBezTo>
                <a:cubicBezTo>
                  <a:pt x="2813018" y="886038"/>
                  <a:pt x="2640137" y="1455715"/>
                  <a:pt x="2857127" y="1483678"/>
                </a:cubicBezTo>
                <a:cubicBezTo>
                  <a:pt x="3014607" y="1546671"/>
                  <a:pt x="2929944" y="1015751"/>
                  <a:pt x="3092618" y="1063044"/>
                </a:cubicBezTo>
                <a:cubicBezTo>
                  <a:pt x="3255293" y="1110337"/>
                  <a:pt x="3880019" y="1607798"/>
                  <a:pt x="3833267" y="1767634"/>
                </a:cubicBezTo>
                <a:cubicBezTo>
                  <a:pt x="3948187" y="1986831"/>
                  <a:pt x="4039504" y="2288251"/>
                  <a:pt x="3910731" y="2504112"/>
                </a:cubicBezTo>
                <a:cubicBezTo>
                  <a:pt x="3781958" y="2719973"/>
                  <a:pt x="3268416" y="2981557"/>
                  <a:pt x="3060630" y="3062702"/>
                </a:cubicBezTo>
                <a:cubicBezTo>
                  <a:pt x="2852844" y="3143846"/>
                  <a:pt x="2862413" y="3091941"/>
                  <a:pt x="2663832" y="2990879"/>
                </a:cubicBezTo>
                <a:cubicBezTo>
                  <a:pt x="2465250" y="2889816"/>
                  <a:pt x="1987524" y="2424734"/>
                  <a:pt x="1868959" y="2456426"/>
                </a:cubicBezTo>
                <a:cubicBezTo>
                  <a:pt x="1750393" y="2488217"/>
                  <a:pt x="1745563" y="3064173"/>
                  <a:pt x="1812911" y="3298775"/>
                </a:cubicBezTo>
                <a:cubicBezTo>
                  <a:pt x="1880259" y="3533377"/>
                  <a:pt x="2156943" y="3592542"/>
                  <a:pt x="2311415" y="3762386"/>
                </a:cubicBezTo>
                <a:cubicBezTo>
                  <a:pt x="2407961" y="3868538"/>
                  <a:pt x="2456518" y="4027620"/>
                  <a:pt x="2495936" y="4156295"/>
                </a:cubicBezTo>
                <a:lnTo>
                  <a:pt x="2516781" y="4222745"/>
                </a:lnTo>
                <a:lnTo>
                  <a:pt x="0" y="4222745"/>
                </a:lnTo>
                <a:lnTo>
                  <a:pt x="0" y="63181"/>
                </a:lnTo>
                <a:lnTo>
                  <a:pt x="104700" y="39626"/>
                </a:lnTo>
                <a:cubicBezTo>
                  <a:pt x="357611" y="-3432"/>
                  <a:pt x="736615" y="1498"/>
                  <a:pt x="949323" y="26"/>
                </a:cubicBezTo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865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>
          <a:xfrm>
            <a:off x="400645" y="844442"/>
            <a:ext cx="3583046" cy="3459828"/>
          </a:xfrm>
          <a:custGeom>
            <a:avLst/>
            <a:gdLst>
              <a:gd name="connsiteX0" fmla="*/ 0 w 3429000"/>
              <a:gd name="connsiteY0" fmla="*/ 1714500 h 3429000"/>
              <a:gd name="connsiteX1" fmla="*/ 1714500 w 3429000"/>
              <a:gd name="connsiteY1" fmla="*/ 0 h 3429000"/>
              <a:gd name="connsiteX2" fmla="*/ 3429000 w 3429000"/>
              <a:gd name="connsiteY2" fmla="*/ 1714500 h 3429000"/>
              <a:gd name="connsiteX3" fmla="*/ 1714500 w 3429000"/>
              <a:gd name="connsiteY3" fmla="*/ 3429000 h 3429000"/>
              <a:gd name="connsiteX4" fmla="*/ 0 w 3429000"/>
              <a:gd name="connsiteY4" fmla="*/ 1714500 h 3429000"/>
              <a:gd name="connsiteX0" fmla="*/ 179756 w 3608756"/>
              <a:gd name="connsiteY0" fmla="*/ 1738816 h 3453316"/>
              <a:gd name="connsiteX1" fmla="*/ 245478 w 3608756"/>
              <a:gd name="connsiteY1" fmla="*/ 796793 h 3453316"/>
              <a:gd name="connsiteX2" fmla="*/ 1894256 w 3608756"/>
              <a:gd name="connsiteY2" fmla="*/ 24316 h 3453316"/>
              <a:gd name="connsiteX3" fmla="*/ 3608756 w 3608756"/>
              <a:gd name="connsiteY3" fmla="*/ 1738816 h 3453316"/>
              <a:gd name="connsiteX4" fmla="*/ 1894256 w 3608756"/>
              <a:gd name="connsiteY4" fmla="*/ 3453316 h 3453316"/>
              <a:gd name="connsiteX5" fmla="*/ 179756 w 3608756"/>
              <a:gd name="connsiteY5" fmla="*/ 1738816 h 3453316"/>
              <a:gd name="connsiteX0" fmla="*/ 179756 w 3620053"/>
              <a:gd name="connsiteY0" fmla="*/ 1735057 h 3449557"/>
              <a:gd name="connsiteX1" fmla="*/ 245478 w 3620053"/>
              <a:gd name="connsiteY1" fmla="*/ 793034 h 3449557"/>
              <a:gd name="connsiteX2" fmla="*/ 1894256 w 3620053"/>
              <a:gd name="connsiteY2" fmla="*/ 20557 h 3449557"/>
              <a:gd name="connsiteX3" fmla="*/ 3034398 w 3620053"/>
              <a:gd name="connsiteY3" fmla="*/ 356154 h 3449557"/>
              <a:gd name="connsiteX4" fmla="*/ 3608756 w 3620053"/>
              <a:gd name="connsiteY4" fmla="*/ 1735057 h 3449557"/>
              <a:gd name="connsiteX5" fmla="*/ 1894256 w 3620053"/>
              <a:gd name="connsiteY5" fmla="*/ 3449557 h 3449557"/>
              <a:gd name="connsiteX6" fmla="*/ 179756 w 3620053"/>
              <a:gd name="connsiteY6" fmla="*/ 1735057 h 3449557"/>
              <a:gd name="connsiteX0" fmla="*/ 179756 w 3631562"/>
              <a:gd name="connsiteY0" fmla="*/ 1735057 h 3455678"/>
              <a:gd name="connsiteX1" fmla="*/ 245478 w 3631562"/>
              <a:gd name="connsiteY1" fmla="*/ 793034 h 3455678"/>
              <a:gd name="connsiteX2" fmla="*/ 1894256 w 3631562"/>
              <a:gd name="connsiteY2" fmla="*/ 20557 h 3455678"/>
              <a:gd name="connsiteX3" fmla="*/ 3034398 w 3631562"/>
              <a:gd name="connsiteY3" fmla="*/ 356154 h 3455678"/>
              <a:gd name="connsiteX4" fmla="*/ 3608756 w 3631562"/>
              <a:gd name="connsiteY4" fmla="*/ 1735057 h 3455678"/>
              <a:gd name="connsiteX5" fmla="*/ 3212198 w 3631562"/>
              <a:gd name="connsiteY5" fmla="*/ 2286554 h 3455678"/>
              <a:gd name="connsiteX6" fmla="*/ 1894256 w 3631562"/>
              <a:gd name="connsiteY6" fmla="*/ 3449557 h 3455678"/>
              <a:gd name="connsiteX7" fmla="*/ 179756 w 3631562"/>
              <a:gd name="connsiteY7" fmla="*/ 1735057 h 3455678"/>
              <a:gd name="connsiteX0" fmla="*/ 179756 w 3614488"/>
              <a:gd name="connsiteY0" fmla="*/ 1730813 h 3451434"/>
              <a:gd name="connsiteX1" fmla="*/ 245478 w 3614488"/>
              <a:gd name="connsiteY1" fmla="*/ 788790 h 3451434"/>
              <a:gd name="connsiteX2" fmla="*/ 1894256 w 3614488"/>
              <a:gd name="connsiteY2" fmla="*/ 16313 h 3451434"/>
              <a:gd name="connsiteX3" fmla="*/ 3034398 w 3614488"/>
              <a:gd name="connsiteY3" fmla="*/ 351910 h 3451434"/>
              <a:gd name="connsiteX4" fmla="*/ 3318877 w 3614488"/>
              <a:gd name="connsiteY4" fmla="*/ 1357749 h 3451434"/>
              <a:gd name="connsiteX5" fmla="*/ 3608756 w 3614488"/>
              <a:gd name="connsiteY5" fmla="*/ 1730813 h 3451434"/>
              <a:gd name="connsiteX6" fmla="*/ 3212198 w 3614488"/>
              <a:gd name="connsiteY6" fmla="*/ 2282310 h 3451434"/>
              <a:gd name="connsiteX7" fmla="*/ 1894256 w 3614488"/>
              <a:gd name="connsiteY7" fmla="*/ 3445313 h 3451434"/>
              <a:gd name="connsiteX8" fmla="*/ 179756 w 3614488"/>
              <a:gd name="connsiteY8" fmla="*/ 1730813 h 3451434"/>
              <a:gd name="connsiteX0" fmla="*/ 116026 w 3550758"/>
              <a:gd name="connsiteY0" fmla="*/ 1730813 h 3448473"/>
              <a:gd name="connsiteX1" fmla="*/ 181748 w 3550758"/>
              <a:gd name="connsiteY1" fmla="*/ 788790 h 3448473"/>
              <a:gd name="connsiteX2" fmla="*/ 1830526 w 3550758"/>
              <a:gd name="connsiteY2" fmla="*/ 16313 h 3448473"/>
              <a:gd name="connsiteX3" fmla="*/ 2970668 w 3550758"/>
              <a:gd name="connsiteY3" fmla="*/ 351910 h 3448473"/>
              <a:gd name="connsiteX4" fmla="*/ 3255147 w 3550758"/>
              <a:gd name="connsiteY4" fmla="*/ 1357749 h 3448473"/>
              <a:gd name="connsiteX5" fmla="*/ 3545026 w 3550758"/>
              <a:gd name="connsiteY5" fmla="*/ 1730813 h 3448473"/>
              <a:gd name="connsiteX6" fmla="*/ 3148468 w 3550758"/>
              <a:gd name="connsiteY6" fmla="*/ 2282310 h 3448473"/>
              <a:gd name="connsiteX7" fmla="*/ 1830526 w 3550758"/>
              <a:gd name="connsiteY7" fmla="*/ 3445313 h 3448473"/>
              <a:gd name="connsiteX8" fmla="*/ 842147 w 3550758"/>
              <a:gd name="connsiteY8" fmla="*/ 2597269 h 3448473"/>
              <a:gd name="connsiteX9" fmla="*/ 116026 w 3550758"/>
              <a:gd name="connsiteY9" fmla="*/ 1730813 h 3448473"/>
              <a:gd name="connsiteX0" fmla="*/ 116026 w 3550758"/>
              <a:gd name="connsiteY0" fmla="*/ 1730813 h 3450930"/>
              <a:gd name="connsiteX1" fmla="*/ 181748 w 3550758"/>
              <a:gd name="connsiteY1" fmla="*/ 788790 h 3450930"/>
              <a:gd name="connsiteX2" fmla="*/ 1830526 w 3550758"/>
              <a:gd name="connsiteY2" fmla="*/ 16313 h 3450930"/>
              <a:gd name="connsiteX3" fmla="*/ 2970668 w 3550758"/>
              <a:gd name="connsiteY3" fmla="*/ 351910 h 3450930"/>
              <a:gd name="connsiteX4" fmla="*/ 3255147 w 3550758"/>
              <a:gd name="connsiteY4" fmla="*/ 1357749 h 3450930"/>
              <a:gd name="connsiteX5" fmla="*/ 3545026 w 3550758"/>
              <a:gd name="connsiteY5" fmla="*/ 1730813 h 3450930"/>
              <a:gd name="connsiteX6" fmla="*/ 3148468 w 3550758"/>
              <a:gd name="connsiteY6" fmla="*/ 2282310 h 3450930"/>
              <a:gd name="connsiteX7" fmla="*/ 2894467 w 3550758"/>
              <a:gd name="connsiteY7" fmla="*/ 2932550 h 3450930"/>
              <a:gd name="connsiteX8" fmla="*/ 1830526 w 3550758"/>
              <a:gd name="connsiteY8" fmla="*/ 3445313 h 3450930"/>
              <a:gd name="connsiteX9" fmla="*/ 842147 w 3550758"/>
              <a:gd name="connsiteY9" fmla="*/ 2597269 h 3450930"/>
              <a:gd name="connsiteX10" fmla="*/ 116026 w 3550758"/>
              <a:gd name="connsiteY10" fmla="*/ 1730813 h 3450930"/>
              <a:gd name="connsiteX0" fmla="*/ 116026 w 3550758"/>
              <a:gd name="connsiteY0" fmla="*/ 1717633 h 3437750"/>
              <a:gd name="connsiteX1" fmla="*/ 181748 w 3550758"/>
              <a:gd name="connsiteY1" fmla="*/ 775610 h 3437750"/>
              <a:gd name="connsiteX2" fmla="*/ 765947 w 3550758"/>
              <a:gd name="connsiteY2" fmla="*/ 206649 h 3437750"/>
              <a:gd name="connsiteX3" fmla="*/ 1830526 w 3550758"/>
              <a:gd name="connsiteY3" fmla="*/ 3133 h 3437750"/>
              <a:gd name="connsiteX4" fmla="*/ 2970668 w 3550758"/>
              <a:gd name="connsiteY4" fmla="*/ 338730 h 3437750"/>
              <a:gd name="connsiteX5" fmla="*/ 3255147 w 3550758"/>
              <a:gd name="connsiteY5" fmla="*/ 1344569 h 3437750"/>
              <a:gd name="connsiteX6" fmla="*/ 3545026 w 3550758"/>
              <a:gd name="connsiteY6" fmla="*/ 1717633 h 3437750"/>
              <a:gd name="connsiteX7" fmla="*/ 3148468 w 3550758"/>
              <a:gd name="connsiteY7" fmla="*/ 2269130 h 3437750"/>
              <a:gd name="connsiteX8" fmla="*/ 2894467 w 3550758"/>
              <a:gd name="connsiteY8" fmla="*/ 2919370 h 3437750"/>
              <a:gd name="connsiteX9" fmla="*/ 1830526 w 3550758"/>
              <a:gd name="connsiteY9" fmla="*/ 3432133 h 3437750"/>
              <a:gd name="connsiteX10" fmla="*/ 842147 w 3550758"/>
              <a:gd name="connsiteY10" fmla="*/ 2584089 h 3437750"/>
              <a:gd name="connsiteX11" fmla="*/ 116026 w 3550758"/>
              <a:gd name="connsiteY11" fmla="*/ 1717633 h 3437750"/>
              <a:gd name="connsiteX0" fmla="*/ 150619 w 3585351"/>
              <a:gd name="connsiteY0" fmla="*/ 1717633 h 3437750"/>
              <a:gd name="connsiteX1" fmla="*/ 2980 w 3585351"/>
              <a:gd name="connsiteY1" fmla="*/ 1438205 h 3437750"/>
              <a:gd name="connsiteX2" fmla="*/ 216341 w 3585351"/>
              <a:gd name="connsiteY2" fmla="*/ 775610 h 3437750"/>
              <a:gd name="connsiteX3" fmla="*/ 800540 w 3585351"/>
              <a:gd name="connsiteY3" fmla="*/ 206649 h 3437750"/>
              <a:gd name="connsiteX4" fmla="*/ 1865119 w 3585351"/>
              <a:gd name="connsiteY4" fmla="*/ 3133 h 3437750"/>
              <a:gd name="connsiteX5" fmla="*/ 3005261 w 3585351"/>
              <a:gd name="connsiteY5" fmla="*/ 338730 h 3437750"/>
              <a:gd name="connsiteX6" fmla="*/ 3289740 w 3585351"/>
              <a:gd name="connsiteY6" fmla="*/ 1344569 h 3437750"/>
              <a:gd name="connsiteX7" fmla="*/ 3579619 w 3585351"/>
              <a:gd name="connsiteY7" fmla="*/ 1717633 h 3437750"/>
              <a:gd name="connsiteX8" fmla="*/ 3183061 w 3585351"/>
              <a:gd name="connsiteY8" fmla="*/ 2269130 h 3437750"/>
              <a:gd name="connsiteX9" fmla="*/ 2929060 w 3585351"/>
              <a:gd name="connsiteY9" fmla="*/ 2919370 h 3437750"/>
              <a:gd name="connsiteX10" fmla="*/ 1865119 w 3585351"/>
              <a:gd name="connsiteY10" fmla="*/ 3432133 h 3437750"/>
              <a:gd name="connsiteX11" fmla="*/ 876740 w 3585351"/>
              <a:gd name="connsiteY11" fmla="*/ 2584089 h 3437750"/>
              <a:gd name="connsiteX12" fmla="*/ 150619 w 3585351"/>
              <a:gd name="connsiteY12" fmla="*/ 1717633 h 3437750"/>
              <a:gd name="connsiteX0" fmla="*/ 148314 w 3583046"/>
              <a:gd name="connsiteY0" fmla="*/ 1717633 h 3437750"/>
              <a:gd name="connsiteX1" fmla="*/ 675 w 3583046"/>
              <a:gd name="connsiteY1" fmla="*/ 1438205 h 3437750"/>
              <a:gd name="connsiteX2" fmla="*/ 214036 w 3583046"/>
              <a:gd name="connsiteY2" fmla="*/ 775610 h 3437750"/>
              <a:gd name="connsiteX3" fmla="*/ 798235 w 3583046"/>
              <a:gd name="connsiteY3" fmla="*/ 206649 h 3437750"/>
              <a:gd name="connsiteX4" fmla="*/ 1862814 w 3583046"/>
              <a:gd name="connsiteY4" fmla="*/ 3133 h 3437750"/>
              <a:gd name="connsiteX5" fmla="*/ 3002956 w 3583046"/>
              <a:gd name="connsiteY5" fmla="*/ 338730 h 3437750"/>
              <a:gd name="connsiteX6" fmla="*/ 3287435 w 3583046"/>
              <a:gd name="connsiteY6" fmla="*/ 1344569 h 3437750"/>
              <a:gd name="connsiteX7" fmla="*/ 3577314 w 3583046"/>
              <a:gd name="connsiteY7" fmla="*/ 1717633 h 3437750"/>
              <a:gd name="connsiteX8" fmla="*/ 3180756 w 3583046"/>
              <a:gd name="connsiteY8" fmla="*/ 2269130 h 3437750"/>
              <a:gd name="connsiteX9" fmla="*/ 2926755 w 3583046"/>
              <a:gd name="connsiteY9" fmla="*/ 2919370 h 3437750"/>
              <a:gd name="connsiteX10" fmla="*/ 1862814 w 3583046"/>
              <a:gd name="connsiteY10" fmla="*/ 3432133 h 3437750"/>
              <a:gd name="connsiteX11" fmla="*/ 874435 w 3583046"/>
              <a:gd name="connsiteY11" fmla="*/ 2584089 h 3437750"/>
              <a:gd name="connsiteX12" fmla="*/ 198796 w 3583046"/>
              <a:gd name="connsiteY12" fmla="*/ 2139245 h 3437750"/>
              <a:gd name="connsiteX13" fmla="*/ 148314 w 3583046"/>
              <a:gd name="connsiteY13" fmla="*/ 1717633 h 3437750"/>
              <a:gd name="connsiteX0" fmla="*/ 148314 w 3583046"/>
              <a:gd name="connsiteY0" fmla="*/ 1717633 h 3437750"/>
              <a:gd name="connsiteX1" fmla="*/ 675 w 3583046"/>
              <a:gd name="connsiteY1" fmla="*/ 1438205 h 3437750"/>
              <a:gd name="connsiteX2" fmla="*/ 214036 w 3583046"/>
              <a:gd name="connsiteY2" fmla="*/ 775610 h 3437750"/>
              <a:gd name="connsiteX3" fmla="*/ 798235 w 3583046"/>
              <a:gd name="connsiteY3" fmla="*/ 206649 h 3437750"/>
              <a:gd name="connsiteX4" fmla="*/ 1862814 w 3583046"/>
              <a:gd name="connsiteY4" fmla="*/ 3133 h 3437750"/>
              <a:gd name="connsiteX5" fmla="*/ 3002956 w 3583046"/>
              <a:gd name="connsiteY5" fmla="*/ 338730 h 3437750"/>
              <a:gd name="connsiteX6" fmla="*/ 3287435 w 3583046"/>
              <a:gd name="connsiteY6" fmla="*/ 1344569 h 3437750"/>
              <a:gd name="connsiteX7" fmla="*/ 3577314 w 3583046"/>
              <a:gd name="connsiteY7" fmla="*/ 1717633 h 3437750"/>
              <a:gd name="connsiteX8" fmla="*/ 3180756 w 3583046"/>
              <a:gd name="connsiteY8" fmla="*/ 2269130 h 3437750"/>
              <a:gd name="connsiteX9" fmla="*/ 2926755 w 3583046"/>
              <a:gd name="connsiteY9" fmla="*/ 2919370 h 3437750"/>
              <a:gd name="connsiteX10" fmla="*/ 1862814 w 3583046"/>
              <a:gd name="connsiteY10" fmla="*/ 3432133 h 3437750"/>
              <a:gd name="connsiteX11" fmla="*/ 874435 w 3583046"/>
              <a:gd name="connsiteY11" fmla="*/ 2584089 h 3437750"/>
              <a:gd name="connsiteX12" fmla="*/ 818555 w 3583046"/>
              <a:gd name="connsiteY12" fmla="*/ 1494085 h 3437750"/>
              <a:gd name="connsiteX13" fmla="*/ 198796 w 3583046"/>
              <a:gd name="connsiteY13" fmla="*/ 2139245 h 3437750"/>
              <a:gd name="connsiteX14" fmla="*/ 148314 w 3583046"/>
              <a:gd name="connsiteY14" fmla="*/ 1717633 h 3437750"/>
              <a:gd name="connsiteX0" fmla="*/ 148314 w 3583046"/>
              <a:gd name="connsiteY0" fmla="*/ 1717633 h 3437750"/>
              <a:gd name="connsiteX1" fmla="*/ 675 w 3583046"/>
              <a:gd name="connsiteY1" fmla="*/ 1438205 h 3437750"/>
              <a:gd name="connsiteX2" fmla="*/ 214036 w 3583046"/>
              <a:gd name="connsiteY2" fmla="*/ 775610 h 3437750"/>
              <a:gd name="connsiteX3" fmla="*/ 798235 w 3583046"/>
              <a:gd name="connsiteY3" fmla="*/ 206649 h 3437750"/>
              <a:gd name="connsiteX4" fmla="*/ 1862814 w 3583046"/>
              <a:gd name="connsiteY4" fmla="*/ 3133 h 3437750"/>
              <a:gd name="connsiteX5" fmla="*/ 3002956 w 3583046"/>
              <a:gd name="connsiteY5" fmla="*/ 338730 h 3437750"/>
              <a:gd name="connsiteX6" fmla="*/ 3287435 w 3583046"/>
              <a:gd name="connsiteY6" fmla="*/ 1344569 h 3437750"/>
              <a:gd name="connsiteX7" fmla="*/ 3577314 w 3583046"/>
              <a:gd name="connsiteY7" fmla="*/ 1717633 h 3437750"/>
              <a:gd name="connsiteX8" fmla="*/ 3180756 w 3583046"/>
              <a:gd name="connsiteY8" fmla="*/ 2269130 h 3437750"/>
              <a:gd name="connsiteX9" fmla="*/ 2926755 w 3583046"/>
              <a:gd name="connsiteY9" fmla="*/ 2919370 h 3437750"/>
              <a:gd name="connsiteX10" fmla="*/ 1862814 w 3583046"/>
              <a:gd name="connsiteY10" fmla="*/ 3432133 h 3437750"/>
              <a:gd name="connsiteX11" fmla="*/ 874435 w 3583046"/>
              <a:gd name="connsiteY11" fmla="*/ 2584089 h 3437750"/>
              <a:gd name="connsiteX12" fmla="*/ 818555 w 3583046"/>
              <a:gd name="connsiteY12" fmla="*/ 1494085 h 3437750"/>
              <a:gd name="connsiteX13" fmla="*/ 198796 w 3583046"/>
              <a:gd name="connsiteY13" fmla="*/ 2139245 h 3437750"/>
              <a:gd name="connsiteX14" fmla="*/ 148314 w 3583046"/>
              <a:gd name="connsiteY14" fmla="*/ 1717633 h 3437750"/>
              <a:gd name="connsiteX0" fmla="*/ 148314 w 3583046"/>
              <a:gd name="connsiteY0" fmla="*/ 1717633 h 3437750"/>
              <a:gd name="connsiteX1" fmla="*/ 675 w 3583046"/>
              <a:gd name="connsiteY1" fmla="*/ 1438205 h 3437750"/>
              <a:gd name="connsiteX2" fmla="*/ 214036 w 3583046"/>
              <a:gd name="connsiteY2" fmla="*/ 775610 h 3437750"/>
              <a:gd name="connsiteX3" fmla="*/ 798235 w 3583046"/>
              <a:gd name="connsiteY3" fmla="*/ 206649 h 3437750"/>
              <a:gd name="connsiteX4" fmla="*/ 1862814 w 3583046"/>
              <a:gd name="connsiteY4" fmla="*/ 3133 h 3437750"/>
              <a:gd name="connsiteX5" fmla="*/ 3002956 w 3583046"/>
              <a:gd name="connsiteY5" fmla="*/ 338730 h 3437750"/>
              <a:gd name="connsiteX6" fmla="*/ 3287435 w 3583046"/>
              <a:gd name="connsiteY6" fmla="*/ 1344569 h 3437750"/>
              <a:gd name="connsiteX7" fmla="*/ 3577314 w 3583046"/>
              <a:gd name="connsiteY7" fmla="*/ 1717633 h 3437750"/>
              <a:gd name="connsiteX8" fmla="*/ 3180756 w 3583046"/>
              <a:gd name="connsiteY8" fmla="*/ 2269130 h 3437750"/>
              <a:gd name="connsiteX9" fmla="*/ 2926755 w 3583046"/>
              <a:gd name="connsiteY9" fmla="*/ 2919370 h 3437750"/>
              <a:gd name="connsiteX10" fmla="*/ 1862814 w 3583046"/>
              <a:gd name="connsiteY10" fmla="*/ 3432133 h 3437750"/>
              <a:gd name="connsiteX11" fmla="*/ 874435 w 3583046"/>
              <a:gd name="connsiteY11" fmla="*/ 2584089 h 3437750"/>
              <a:gd name="connsiteX12" fmla="*/ 818555 w 3583046"/>
              <a:gd name="connsiteY12" fmla="*/ 1494085 h 3437750"/>
              <a:gd name="connsiteX13" fmla="*/ 198796 w 3583046"/>
              <a:gd name="connsiteY13" fmla="*/ 2139245 h 3437750"/>
              <a:gd name="connsiteX14" fmla="*/ 148314 w 3583046"/>
              <a:gd name="connsiteY14" fmla="*/ 1717633 h 3437750"/>
              <a:gd name="connsiteX0" fmla="*/ 148314 w 3583046"/>
              <a:gd name="connsiteY0" fmla="*/ 1717633 h 3433264"/>
              <a:gd name="connsiteX1" fmla="*/ 675 w 3583046"/>
              <a:gd name="connsiteY1" fmla="*/ 1438205 h 3433264"/>
              <a:gd name="connsiteX2" fmla="*/ 214036 w 3583046"/>
              <a:gd name="connsiteY2" fmla="*/ 775610 h 3433264"/>
              <a:gd name="connsiteX3" fmla="*/ 798235 w 3583046"/>
              <a:gd name="connsiteY3" fmla="*/ 206649 h 3433264"/>
              <a:gd name="connsiteX4" fmla="*/ 1862814 w 3583046"/>
              <a:gd name="connsiteY4" fmla="*/ 3133 h 3433264"/>
              <a:gd name="connsiteX5" fmla="*/ 3002956 w 3583046"/>
              <a:gd name="connsiteY5" fmla="*/ 338730 h 3433264"/>
              <a:gd name="connsiteX6" fmla="*/ 3287435 w 3583046"/>
              <a:gd name="connsiteY6" fmla="*/ 1344569 h 3433264"/>
              <a:gd name="connsiteX7" fmla="*/ 3577314 w 3583046"/>
              <a:gd name="connsiteY7" fmla="*/ 1717633 h 3433264"/>
              <a:gd name="connsiteX8" fmla="*/ 3180756 w 3583046"/>
              <a:gd name="connsiteY8" fmla="*/ 2269130 h 3433264"/>
              <a:gd name="connsiteX9" fmla="*/ 2926755 w 3583046"/>
              <a:gd name="connsiteY9" fmla="*/ 2919370 h 3433264"/>
              <a:gd name="connsiteX10" fmla="*/ 1862814 w 3583046"/>
              <a:gd name="connsiteY10" fmla="*/ 3432133 h 3433264"/>
              <a:gd name="connsiteX11" fmla="*/ 1489115 w 3583046"/>
              <a:gd name="connsiteY11" fmla="*/ 3043485 h 3433264"/>
              <a:gd name="connsiteX12" fmla="*/ 874435 w 3583046"/>
              <a:gd name="connsiteY12" fmla="*/ 2584089 h 3433264"/>
              <a:gd name="connsiteX13" fmla="*/ 818555 w 3583046"/>
              <a:gd name="connsiteY13" fmla="*/ 1494085 h 3433264"/>
              <a:gd name="connsiteX14" fmla="*/ 198796 w 3583046"/>
              <a:gd name="connsiteY14" fmla="*/ 2139245 h 3433264"/>
              <a:gd name="connsiteX15" fmla="*/ 148314 w 3583046"/>
              <a:gd name="connsiteY15" fmla="*/ 1717633 h 3433264"/>
              <a:gd name="connsiteX0" fmla="*/ 148314 w 3583046"/>
              <a:gd name="connsiteY0" fmla="*/ 1726066 h 3441697"/>
              <a:gd name="connsiteX1" fmla="*/ 675 w 3583046"/>
              <a:gd name="connsiteY1" fmla="*/ 1446638 h 3441697"/>
              <a:gd name="connsiteX2" fmla="*/ 214036 w 3583046"/>
              <a:gd name="connsiteY2" fmla="*/ 784043 h 3441697"/>
              <a:gd name="connsiteX3" fmla="*/ 798235 w 3583046"/>
              <a:gd name="connsiteY3" fmla="*/ 215082 h 3441697"/>
              <a:gd name="connsiteX4" fmla="*/ 1862814 w 3583046"/>
              <a:gd name="connsiteY4" fmla="*/ 11566 h 3441697"/>
              <a:gd name="connsiteX5" fmla="*/ 2576235 w 3583046"/>
              <a:gd name="connsiteY5" fmla="*/ 59798 h 3441697"/>
              <a:gd name="connsiteX6" fmla="*/ 3002956 w 3583046"/>
              <a:gd name="connsiteY6" fmla="*/ 347163 h 3441697"/>
              <a:gd name="connsiteX7" fmla="*/ 3287435 w 3583046"/>
              <a:gd name="connsiteY7" fmla="*/ 1353002 h 3441697"/>
              <a:gd name="connsiteX8" fmla="*/ 3577314 w 3583046"/>
              <a:gd name="connsiteY8" fmla="*/ 1726066 h 3441697"/>
              <a:gd name="connsiteX9" fmla="*/ 3180756 w 3583046"/>
              <a:gd name="connsiteY9" fmla="*/ 2277563 h 3441697"/>
              <a:gd name="connsiteX10" fmla="*/ 2926755 w 3583046"/>
              <a:gd name="connsiteY10" fmla="*/ 2927803 h 3441697"/>
              <a:gd name="connsiteX11" fmla="*/ 1862814 w 3583046"/>
              <a:gd name="connsiteY11" fmla="*/ 3440566 h 3441697"/>
              <a:gd name="connsiteX12" fmla="*/ 1489115 w 3583046"/>
              <a:gd name="connsiteY12" fmla="*/ 3051918 h 3441697"/>
              <a:gd name="connsiteX13" fmla="*/ 874435 w 3583046"/>
              <a:gd name="connsiteY13" fmla="*/ 2592522 h 3441697"/>
              <a:gd name="connsiteX14" fmla="*/ 818555 w 3583046"/>
              <a:gd name="connsiteY14" fmla="*/ 1502518 h 3441697"/>
              <a:gd name="connsiteX15" fmla="*/ 198796 w 3583046"/>
              <a:gd name="connsiteY15" fmla="*/ 2147678 h 3441697"/>
              <a:gd name="connsiteX16" fmla="*/ 148314 w 3583046"/>
              <a:gd name="connsiteY16" fmla="*/ 1726066 h 3441697"/>
              <a:gd name="connsiteX0" fmla="*/ 148314 w 3583046"/>
              <a:gd name="connsiteY0" fmla="*/ 1726066 h 3459828"/>
              <a:gd name="connsiteX1" fmla="*/ 675 w 3583046"/>
              <a:gd name="connsiteY1" fmla="*/ 1446638 h 3459828"/>
              <a:gd name="connsiteX2" fmla="*/ 214036 w 3583046"/>
              <a:gd name="connsiteY2" fmla="*/ 784043 h 3459828"/>
              <a:gd name="connsiteX3" fmla="*/ 798235 w 3583046"/>
              <a:gd name="connsiteY3" fmla="*/ 215082 h 3459828"/>
              <a:gd name="connsiteX4" fmla="*/ 1862814 w 3583046"/>
              <a:gd name="connsiteY4" fmla="*/ 11566 h 3459828"/>
              <a:gd name="connsiteX5" fmla="*/ 2576235 w 3583046"/>
              <a:gd name="connsiteY5" fmla="*/ 59798 h 3459828"/>
              <a:gd name="connsiteX6" fmla="*/ 3002956 w 3583046"/>
              <a:gd name="connsiteY6" fmla="*/ 347163 h 3459828"/>
              <a:gd name="connsiteX7" fmla="*/ 3287435 w 3583046"/>
              <a:gd name="connsiteY7" fmla="*/ 1353002 h 3459828"/>
              <a:gd name="connsiteX8" fmla="*/ 3577314 w 3583046"/>
              <a:gd name="connsiteY8" fmla="*/ 1726066 h 3459828"/>
              <a:gd name="connsiteX9" fmla="*/ 3180756 w 3583046"/>
              <a:gd name="connsiteY9" fmla="*/ 2277563 h 3459828"/>
              <a:gd name="connsiteX10" fmla="*/ 2926755 w 3583046"/>
              <a:gd name="connsiteY10" fmla="*/ 2927803 h 3459828"/>
              <a:gd name="connsiteX11" fmla="*/ 2423835 w 3583046"/>
              <a:gd name="connsiteY11" fmla="*/ 3351639 h 3459828"/>
              <a:gd name="connsiteX12" fmla="*/ 1862814 w 3583046"/>
              <a:gd name="connsiteY12" fmla="*/ 3440566 h 3459828"/>
              <a:gd name="connsiteX13" fmla="*/ 1489115 w 3583046"/>
              <a:gd name="connsiteY13" fmla="*/ 3051918 h 3459828"/>
              <a:gd name="connsiteX14" fmla="*/ 874435 w 3583046"/>
              <a:gd name="connsiteY14" fmla="*/ 2592522 h 3459828"/>
              <a:gd name="connsiteX15" fmla="*/ 818555 w 3583046"/>
              <a:gd name="connsiteY15" fmla="*/ 1502518 h 3459828"/>
              <a:gd name="connsiteX16" fmla="*/ 198796 w 3583046"/>
              <a:gd name="connsiteY16" fmla="*/ 2147678 h 3459828"/>
              <a:gd name="connsiteX17" fmla="*/ 148314 w 3583046"/>
              <a:gd name="connsiteY17" fmla="*/ 1726066 h 345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83046" h="3459828">
                <a:moveTo>
                  <a:pt x="148314" y="1726066"/>
                </a:moveTo>
                <a:cubicBezTo>
                  <a:pt x="115294" y="1609226"/>
                  <a:pt x="-10279" y="1603642"/>
                  <a:pt x="675" y="1446638"/>
                </a:cubicBezTo>
                <a:cubicBezTo>
                  <a:pt x="11629" y="1289634"/>
                  <a:pt x="88729" y="987609"/>
                  <a:pt x="214036" y="784043"/>
                </a:cubicBezTo>
                <a:cubicBezTo>
                  <a:pt x="358763" y="544913"/>
                  <a:pt x="523439" y="343828"/>
                  <a:pt x="798235" y="215082"/>
                </a:cubicBezTo>
                <a:cubicBezTo>
                  <a:pt x="1073031" y="86336"/>
                  <a:pt x="1566481" y="37447"/>
                  <a:pt x="1862814" y="11566"/>
                </a:cubicBezTo>
                <a:cubicBezTo>
                  <a:pt x="2159147" y="-14315"/>
                  <a:pt x="2386211" y="3865"/>
                  <a:pt x="2576235" y="59798"/>
                </a:cubicBezTo>
                <a:cubicBezTo>
                  <a:pt x="2766259" y="115731"/>
                  <a:pt x="2874263" y="140942"/>
                  <a:pt x="3002956" y="347163"/>
                </a:cubicBezTo>
                <a:cubicBezTo>
                  <a:pt x="3131649" y="553384"/>
                  <a:pt x="3191709" y="1123185"/>
                  <a:pt x="3287435" y="1353002"/>
                </a:cubicBezTo>
                <a:cubicBezTo>
                  <a:pt x="3383161" y="1582819"/>
                  <a:pt x="3623034" y="1575359"/>
                  <a:pt x="3577314" y="1726066"/>
                </a:cubicBezTo>
                <a:cubicBezTo>
                  <a:pt x="3531594" y="1876773"/>
                  <a:pt x="3349296" y="2077274"/>
                  <a:pt x="3180756" y="2277563"/>
                </a:cubicBezTo>
                <a:cubicBezTo>
                  <a:pt x="3012216" y="2477852"/>
                  <a:pt x="3053755" y="2767417"/>
                  <a:pt x="2926755" y="2927803"/>
                </a:cubicBezTo>
                <a:cubicBezTo>
                  <a:pt x="2799755" y="3088189"/>
                  <a:pt x="2601158" y="3266179"/>
                  <a:pt x="2423835" y="3351639"/>
                </a:cubicBezTo>
                <a:cubicBezTo>
                  <a:pt x="2246512" y="3437099"/>
                  <a:pt x="2018601" y="3490519"/>
                  <a:pt x="1862814" y="3440566"/>
                </a:cubicBezTo>
                <a:cubicBezTo>
                  <a:pt x="1707027" y="3390613"/>
                  <a:pt x="1653845" y="3193259"/>
                  <a:pt x="1489115" y="3051918"/>
                </a:cubicBezTo>
                <a:cubicBezTo>
                  <a:pt x="1324385" y="2910577"/>
                  <a:pt x="965028" y="2858375"/>
                  <a:pt x="874435" y="2592522"/>
                </a:cubicBezTo>
                <a:cubicBezTo>
                  <a:pt x="783842" y="2326669"/>
                  <a:pt x="880362" y="1525859"/>
                  <a:pt x="818555" y="1502518"/>
                </a:cubicBezTo>
                <a:cubicBezTo>
                  <a:pt x="756748" y="1479177"/>
                  <a:pt x="273249" y="2260280"/>
                  <a:pt x="198796" y="2147678"/>
                </a:cubicBezTo>
                <a:cubicBezTo>
                  <a:pt x="77776" y="2003269"/>
                  <a:pt x="181334" y="1842906"/>
                  <a:pt x="148314" y="172606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2431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782638"/>
            <a:ext cx="7635684" cy="4360862"/>
          </a:xfrm>
          <a:custGeom>
            <a:avLst/>
            <a:gdLst>
              <a:gd name="connsiteX0" fmla="*/ 0 w 7127875"/>
              <a:gd name="connsiteY0" fmla="*/ 0 h 4360862"/>
              <a:gd name="connsiteX1" fmla="*/ 7127875 w 7127875"/>
              <a:gd name="connsiteY1" fmla="*/ 0 h 4360862"/>
              <a:gd name="connsiteX2" fmla="*/ 7127875 w 7127875"/>
              <a:gd name="connsiteY2" fmla="*/ 4360862 h 4360862"/>
              <a:gd name="connsiteX3" fmla="*/ 0 w 7127875"/>
              <a:gd name="connsiteY3" fmla="*/ 4360862 h 4360862"/>
              <a:gd name="connsiteX4" fmla="*/ 0 w 7127875"/>
              <a:gd name="connsiteY4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127875 w 7127875"/>
              <a:gd name="connsiteY2" fmla="*/ 0 h 4360862"/>
              <a:gd name="connsiteX3" fmla="*/ 7127875 w 7127875"/>
              <a:gd name="connsiteY3" fmla="*/ 4360862 h 4360862"/>
              <a:gd name="connsiteX4" fmla="*/ 0 w 7127875"/>
              <a:gd name="connsiteY4" fmla="*/ 4360862 h 4360862"/>
              <a:gd name="connsiteX5" fmla="*/ 0 w 7127875"/>
              <a:gd name="connsiteY5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127875 w 7127875"/>
              <a:gd name="connsiteY3" fmla="*/ 0 h 4360862"/>
              <a:gd name="connsiteX4" fmla="*/ 7127875 w 7127875"/>
              <a:gd name="connsiteY4" fmla="*/ 4360862 h 4360862"/>
              <a:gd name="connsiteX5" fmla="*/ 0 w 7127875"/>
              <a:gd name="connsiteY5" fmla="*/ 4360862 h 4360862"/>
              <a:gd name="connsiteX6" fmla="*/ 0 w 7127875"/>
              <a:gd name="connsiteY6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72160 w 7127875"/>
              <a:gd name="connsiteY3" fmla="*/ 334962 h 4360862"/>
              <a:gd name="connsiteX4" fmla="*/ 7127875 w 7127875"/>
              <a:gd name="connsiteY4" fmla="*/ 0 h 4360862"/>
              <a:gd name="connsiteX5" fmla="*/ 7127875 w 7127875"/>
              <a:gd name="connsiteY5" fmla="*/ 4360862 h 4360862"/>
              <a:gd name="connsiteX6" fmla="*/ 0 w 7127875"/>
              <a:gd name="connsiteY6" fmla="*/ 4360862 h 4360862"/>
              <a:gd name="connsiteX7" fmla="*/ 0 w 7127875"/>
              <a:gd name="connsiteY7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72160 w 7127875"/>
              <a:gd name="connsiteY3" fmla="*/ 334962 h 4360862"/>
              <a:gd name="connsiteX4" fmla="*/ 2413000 w 7127875"/>
              <a:gd name="connsiteY4" fmla="*/ 1483042 h 4360862"/>
              <a:gd name="connsiteX5" fmla="*/ 7127875 w 7127875"/>
              <a:gd name="connsiteY5" fmla="*/ 0 h 4360862"/>
              <a:gd name="connsiteX6" fmla="*/ 7127875 w 7127875"/>
              <a:gd name="connsiteY6" fmla="*/ 4360862 h 4360862"/>
              <a:gd name="connsiteX7" fmla="*/ 0 w 7127875"/>
              <a:gd name="connsiteY7" fmla="*/ 4360862 h 4360862"/>
              <a:gd name="connsiteX8" fmla="*/ 0 w 7127875"/>
              <a:gd name="connsiteY8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72160 w 7127875"/>
              <a:gd name="connsiteY3" fmla="*/ 334962 h 4360862"/>
              <a:gd name="connsiteX4" fmla="*/ 2413000 w 7127875"/>
              <a:gd name="connsiteY4" fmla="*/ 1483042 h 4360862"/>
              <a:gd name="connsiteX5" fmla="*/ 4374515 w 7127875"/>
              <a:gd name="connsiteY5" fmla="*/ 2921000 h 4360862"/>
              <a:gd name="connsiteX6" fmla="*/ 7127875 w 7127875"/>
              <a:gd name="connsiteY6" fmla="*/ 4360862 h 4360862"/>
              <a:gd name="connsiteX7" fmla="*/ 0 w 7127875"/>
              <a:gd name="connsiteY7" fmla="*/ 4360862 h 4360862"/>
              <a:gd name="connsiteX8" fmla="*/ 0 w 7127875"/>
              <a:gd name="connsiteY8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72160 w 7127875"/>
              <a:gd name="connsiteY3" fmla="*/ 334962 h 4360862"/>
              <a:gd name="connsiteX4" fmla="*/ 2413000 w 7127875"/>
              <a:gd name="connsiteY4" fmla="*/ 1483042 h 4360862"/>
              <a:gd name="connsiteX5" fmla="*/ 2824480 w 7127875"/>
              <a:gd name="connsiteY5" fmla="*/ 2433002 h 4360862"/>
              <a:gd name="connsiteX6" fmla="*/ 4374515 w 7127875"/>
              <a:gd name="connsiteY6" fmla="*/ 2921000 h 4360862"/>
              <a:gd name="connsiteX7" fmla="*/ 7127875 w 7127875"/>
              <a:gd name="connsiteY7" fmla="*/ 4360862 h 4360862"/>
              <a:gd name="connsiteX8" fmla="*/ 0 w 7127875"/>
              <a:gd name="connsiteY8" fmla="*/ 4360862 h 4360862"/>
              <a:gd name="connsiteX9" fmla="*/ 0 w 7127875"/>
              <a:gd name="connsiteY9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72160 w 7127875"/>
              <a:gd name="connsiteY3" fmla="*/ 334962 h 4360862"/>
              <a:gd name="connsiteX4" fmla="*/ 2362200 w 7127875"/>
              <a:gd name="connsiteY4" fmla="*/ 1798002 h 4360862"/>
              <a:gd name="connsiteX5" fmla="*/ 2824480 w 7127875"/>
              <a:gd name="connsiteY5" fmla="*/ 2433002 h 4360862"/>
              <a:gd name="connsiteX6" fmla="*/ 4374515 w 7127875"/>
              <a:gd name="connsiteY6" fmla="*/ 2921000 h 4360862"/>
              <a:gd name="connsiteX7" fmla="*/ 7127875 w 7127875"/>
              <a:gd name="connsiteY7" fmla="*/ 4360862 h 4360862"/>
              <a:gd name="connsiteX8" fmla="*/ 0 w 7127875"/>
              <a:gd name="connsiteY8" fmla="*/ 4360862 h 4360862"/>
              <a:gd name="connsiteX9" fmla="*/ 0 w 7127875"/>
              <a:gd name="connsiteY9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72160 w 7127875"/>
              <a:gd name="connsiteY3" fmla="*/ 334962 h 4360862"/>
              <a:gd name="connsiteX4" fmla="*/ 2362200 w 7127875"/>
              <a:gd name="connsiteY4" fmla="*/ 1798002 h 4360862"/>
              <a:gd name="connsiteX5" fmla="*/ 2824480 w 7127875"/>
              <a:gd name="connsiteY5" fmla="*/ 2433002 h 4360862"/>
              <a:gd name="connsiteX6" fmla="*/ 4374515 w 7127875"/>
              <a:gd name="connsiteY6" fmla="*/ 2921000 h 4360862"/>
              <a:gd name="connsiteX7" fmla="*/ 7127875 w 7127875"/>
              <a:gd name="connsiteY7" fmla="*/ 4360862 h 4360862"/>
              <a:gd name="connsiteX8" fmla="*/ 0 w 7127875"/>
              <a:gd name="connsiteY8" fmla="*/ 4360862 h 4360862"/>
              <a:gd name="connsiteX9" fmla="*/ 0 w 7127875"/>
              <a:gd name="connsiteY9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72160 w 7127875"/>
              <a:gd name="connsiteY3" fmla="*/ 334962 h 4360862"/>
              <a:gd name="connsiteX4" fmla="*/ 2362200 w 7127875"/>
              <a:gd name="connsiteY4" fmla="*/ 1798002 h 4360862"/>
              <a:gd name="connsiteX5" fmla="*/ 2824480 w 7127875"/>
              <a:gd name="connsiteY5" fmla="*/ 2433002 h 4360862"/>
              <a:gd name="connsiteX6" fmla="*/ 4374515 w 7127875"/>
              <a:gd name="connsiteY6" fmla="*/ 2921000 h 4360862"/>
              <a:gd name="connsiteX7" fmla="*/ 6131560 w 7127875"/>
              <a:gd name="connsiteY7" fmla="*/ 3057842 h 4360862"/>
              <a:gd name="connsiteX8" fmla="*/ 7127875 w 7127875"/>
              <a:gd name="connsiteY8" fmla="*/ 4360862 h 4360862"/>
              <a:gd name="connsiteX9" fmla="*/ 0 w 7127875"/>
              <a:gd name="connsiteY9" fmla="*/ 4360862 h 4360862"/>
              <a:gd name="connsiteX10" fmla="*/ 0 w 7127875"/>
              <a:gd name="connsiteY10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72160 w 7127875"/>
              <a:gd name="connsiteY3" fmla="*/ 334962 h 4360862"/>
              <a:gd name="connsiteX4" fmla="*/ 2362200 w 7127875"/>
              <a:gd name="connsiteY4" fmla="*/ 1798002 h 4360862"/>
              <a:gd name="connsiteX5" fmla="*/ 2824480 w 7127875"/>
              <a:gd name="connsiteY5" fmla="*/ 2433002 h 4360862"/>
              <a:gd name="connsiteX6" fmla="*/ 4374515 w 7127875"/>
              <a:gd name="connsiteY6" fmla="*/ 2921000 h 4360862"/>
              <a:gd name="connsiteX7" fmla="*/ 5486400 w 7127875"/>
              <a:gd name="connsiteY7" fmla="*/ 3052762 h 4360862"/>
              <a:gd name="connsiteX8" fmla="*/ 6131560 w 7127875"/>
              <a:gd name="connsiteY8" fmla="*/ 3057842 h 4360862"/>
              <a:gd name="connsiteX9" fmla="*/ 7127875 w 7127875"/>
              <a:gd name="connsiteY9" fmla="*/ 4360862 h 4360862"/>
              <a:gd name="connsiteX10" fmla="*/ 0 w 7127875"/>
              <a:gd name="connsiteY10" fmla="*/ 4360862 h 4360862"/>
              <a:gd name="connsiteX11" fmla="*/ 0 w 7127875"/>
              <a:gd name="connsiteY11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72160 w 7127875"/>
              <a:gd name="connsiteY3" fmla="*/ 334962 h 4360862"/>
              <a:gd name="connsiteX4" fmla="*/ 2362200 w 7127875"/>
              <a:gd name="connsiteY4" fmla="*/ 1798002 h 4360862"/>
              <a:gd name="connsiteX5" fmla="*/ 2824480 w 7127875"/>
              <a:gd name="connsiteY5" fmla="*/ 2433002 h 4360862"/>
              <a:gd name="connsiteX6" fmla="*/ 4374515 w 7127875"/>
              <a:gd name="connsiteY6" fmla="*/ 2921000 h 4360862"/>
              <a:gd name="connsiteX7" fmla="*/ 5486400 w 7127875"/>
              <a:gd name="connsiteY7" fmla="*/ 3052762 h 4360862"/>
              <a:gd name="connsiteX8" fmla="*/ 6131560 w 7127875"/>
              <a:gd name="connsiteY8" fmla="*/ 3057842 h 4360862"/>
              <a:gd name="connsiteX9" fmla="*/ 5567680 w 7127875"/>
              <a:gd name="connsiteY9" fmla="*/ 3291522 h 4360862"/>
              <a:gd name="connsiteX10" fmla="*/ 7127875 w 7127875"/>
              <a:gd name="connsiteY10" fmla="*/ 4360862 h 4360862"/>
              <a:gd name="connsiteX11" fmla="*/ 0 w 7127875"/>
              <a:gd name="connsiteY11" fmla="*/ 4360862 h 4360862"/>
              <a:gd name="connsiteX12" fmla="*/ 0 w 7127875"/>
              <a:gd name="connsiteY12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72160 w 7127875"/>
              <a:gd name="connsiteY3" fmla="*/ 334962 h 4360862"/>
              <a:gd name="connsiteX4" fmla="*/ 2362200 w 7127875"/>
              <a:gd name="connsiteY4" fmla="*/ 1798002 h 4360862"/>
              <a:gd name="connsiteX5" fmla="*/ 2824480 w 7127875"/>
              <a:gd name="connsiteY5" fmla="*/ 2433002 h 4360862"/>
              <a:gd name="connsiteX6" fmla="*/ 4374515 w 7127875"/>
              <a:gd name="connsiteY6" fmla="*/ 2921000 h 4360862"/>
              <a:gd name="connsiteX7" fmla="*/ 5486400 w 7127875"/>
              <a:gd name="connsiteY7" fmla="*/ 3052762 h 4360862"/>
              <a:gd name="connsiteX8" fmla="*/ 6131560 w 7127875"/>
              <a:gd name="connsiteY8" fmla="*/ 3057842 h 4360862"/>
              <a:gd name="connsiteX9" fmla="*/ 5567680 w 7127875"/>
              <a:gd name="connsiteY9" fmla="*/ 3291522 h 4360862"/>
              <a:gd name="connsiteX10" fmla="*/ 5938520 w 7127875"/>
              <a:gd name="connsiteY10" fmla="*/ 3621722 h 4360862"/>
              <a:gd name="connsiteX11" fmla="*/ 7127875 w 7127875"/>
              <a:gd name="connsiteY11" fmla="*/ 4360862 h 4360862"/>
              <a:gd name="connsiteX12" fmla="*/ 0 w 7127875"/>
              <a:gd name="connsiteY12" fmla="*/ 4360862 h 4360862"/>
              <a:gd name="connsiteX13" fmla="*/ 0 w 7127875"/>
              <a:gd name="connsiteY13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72160 w 7127875"/>
              <a:gd name="connsiteY3" fmla="*/ 334962 h 4360862"/>
              <a:gd name="connsiteX4" fmla="*/ 2362200 w 7127875"/>
              <a:gd name="connsiteY4" fmla="*/ 1798002 h 4360862"/>
              <a:gd name="connsiteX5" fmla="*/ 2824480 w 7127875"/>
              <a:gd name="connsiteY5" fmla="*/ 2433002 h 4360862"/>
              <a:gd name="connsiteX6" fmla="*/ 4374515 w 7127875"/>
              <a:gd name="connsiteY6" fmla="*/ 2921000 h 4360862"/>
              <a:gd name="connsiteX7" fmla="*/ 5486400 w 7127875"/>
              <a:gd name="connsiteY7" fmla="*/ 3052762 h 4360862"/>
              <a:gd name="connsiteX8" fmla="*/ 6131560 w 7127875"/>
              <a:gd name="connsiteY8" fmla="*/ 3057842 h 4360862"/>
              <a:gd name="connsiteX9" fmla="*/ 5567680 w 7127875"/>
              <a:gd name="connsiteY9" fmla="*/ 3291522 h 4360862"/>
              <a:gd name="connsiteX10" fmla="*/ 5938520 w 7127875"/>
              <a:gd name="connsiteY10" fmla="*/ 3621722 h 4360862"/>
              <a:gd name="connsiteX11" fmla="*/ 6685280 w 7127875"/>
              <a:gd name="connsiteY11" fmla="*/ 3763962 h 4360862"/>
              <a:gd name="connsiteX12" fmla="*/ 7127875 w 7127875"/>
              <a:gd name="connsiteY12" fmla="*/ 4360862 h 4360862"/>
              <a:gd name="connsiteX13" fmla="*/ 0 w 7127875"/>
              <a:gd name="connsiteY13" fmla="*/ 4360862 h 4360862"/>
              <a:gd name="connsiteX14" fmla="*/ 0 w 7127875"/>
              <a:gd name="connsiteY14" fmla="*/ 0 h 4360862"/>
              <a:gd name="connsiteX0" fmla="*/ 0 w 7127875"/>
              <a:gd name="connsiteY0" fmla="*/ 0 h 4360862"/>
              <a:gd name="connsiteX1" fmla="*/ 467360 w 7127875"/>
              <a:gd name="connsiteY1" fmla="*/ 619442 h 4360862"/>
              <a:gd name="connsiteX2" fmla="*/ 731520 w 7127875"/>
              <a:gd name="connsiteY2" fmla="*/ 949642 h 4360862"/>
              <a:gd name="connsiteX3" fmla="*/ 772160 w 7127875"/>
              <a:gd name="connsiteY3" fmla="*/ 334962 h 4360862"/>
              <a:gd name="connsiteX4" fmla="*/ 2362200 w 7127875"/>
              <a:gd name="connsiteY4" fmla="*/ 1798002 h 4360862"/>
              <a:gd name="connsiteX5" fmla="*/ 2824480 w 7127875"/>
              <a:gd name="connsiteY5" fmla="*/ 2433002 h 4360862"/>
              <a:gd name="connsiteX6" fmla="*/ 4374515 w 7127875"/>
              <a:gd name="connsiteY6" fmla="*/ 2921000 h 4360862"/>
              <a:gd name="connsiteX7" fmla="*/ 5486400 w 7127875"/>
              <a:gd name="connsiteY7" fmla="*/ 3052762 h 4360862"/>
              <a:gd name="connsiteX8" fmla="*/ 6131560 w 7127875"/>
              <a:gd name="connsiteY8" fmla="*/ 3057842 h 4360862"/>
              <a:gd name="connsiteX9" fmla="*/ 5567680 w 7127875"/>
              <a:gd name="connsiteY9" fmla="*/ 3291522 h 4360862"/>
              <a:gd name="connsiteX10" fmla="*/ 5938520 w 7127875"/>
              <a:gd name="connsiteY10" fmla="*/ 3621722 h 4360862"/>
              <a:gd name="connsiteX11" fmla="*/ 6685280 w 7127875"/>
              <a:gd name="connsiteY11" fmla="*/ 3763962 h 4360862"/>
              <a:gd name="connsiteX12" fmla="*/ 7127875 w 7127875"/>
              <a:gd name="connsiteY12" fmla="*/ 4360862 h 4360862"/>
              <a:gd name="connsiteX13" fmla="*/ 0 w 7127875"/>
              <a:gd name="connsiteY13" fmla="*/ 4360862 h 4360862"/>
              <a:gd name="connsiteX14" fmla="*/ 0 w 7127875"/>
              <a:gd name="connsiteY14" fmla="*/ 0 h 4360862"/>
              <a:gd name="connsiteX0" fmla="*/ 0 w 7426808"/>
              <a:gd name="connsiteY0" fmla="*/ 0 h 4360862"/>
              <a:gd name="connsiteX1" fmla="*/ 467360 w 7426808"/>
              <a:gd name="connsiteY1" fmla="*/ 619442 h 4360862"/>
              <a:gd name="connsiteX2" fmla="*/ 731520 w 7426808"/>
              <a:gd name="connsiteY2" fmla="*/ 949642 h 4360862"/>
              <a:gd name="connsiteX3" fmla="*/ 772160 w 7426808"/>
              <a:gd name="connsiteY3" fmla="*/ 334962 h 4360862"/>
              <a:gd name="connsiteX4" fmla="*/ 2362200 w 7426808"/>
              <a:gd name="connsiteY4" fmla="*/ 1798002 h 4360862"/>
              <a:gd name="connsiteX5" fmla="*/ 2824480 w 7426808"/>
              <a:gd name="connsiteY5" fmla="*/ 2433002 h 4360862"/>
              <a:gd name="connsiteX6" fmla="*/ 4374515 w 7426808"/>
              <a:gd name="connsiteY6" fmla="*/ 2921000 h 4360862"/>
              <a:gd name="connsiteX7" fmla="*/ 5486400 w 7426808"/>
              <a:gd name="connsiteY7" fmla="*/ 3052762 h 4360862"/>
              <a:gd name="connsiteX8" fmla="*/ 6131560 w 7426808"/>
              <a:gd name="connsiteY8" fmla="*/ 3057842 h 4360862"/>
              <a:gd name="connsiteX9" fmla="*/ 5567680 w 7426808"/>
              <a:gd name="connsiteY9" fmla="*/ 3291522 h 4360862"/>
              <a:gd name="connsiteX10" fmla="*/ 5938520 w 7426808"/>
              <a:gd name="connsiteY10" fmla="*/ 3621722 h 4360862"/>
              <a:gd name="connsiteX11" fmla="*/ 6685280 w 7426808"/>
              <a:gd name="connsiteY11" fmla="*/ 3763962 h 4360862"/>
              <a:gd name="connsiteX12" fmla="*/ 5902960 w 7426808"/>
              <a:gd name="connsiteY12" fmla="*/ 3901122 h 4360862"/>
              <a:gd name="connsiteX13" fmla="*/ 7127875 w 7426808"/>
              <a:gd name="connsiteY13" fmla="*/ 4360862 h 4360862"/>
              <a:gd name="connsiteX14" fmla="*/ 0 w 7426808"/>
              <a:gd name="connsiteY14" fmla="*/ 4360862 h 4360862"/>
              <a:gd name="connsiteX15" fmla="*/ 0 w 7426808"/>
              <a:gd name="connsiteY15" fmla="*/ 0 h 4360862"/>
              <a:gd name="connsiteX0" fmla="*/ 0 w 7583987"/>
              <a:gd name="connsiteY0" fmla="*/ 0 h 4360862"/>
              <a:gd name="connsiteX1" fmla="*/ 467360 w 7583987"/>
              <a:gd name="connsiteY1" fmla="*/ 619442 h 4360862"/>
              <a:gd name="connsiteX2" fmla="*/ 731520 w 7583987"/>
              <a:gd name="connsiteY2" fmla="*/ 949642 h 4360862"/>
              <a:gd name="connsiteX3" fmla="*/ 772160 w 7583987"/>
              <a:gd name="connsiteY3" fmla="*/ 334962 h 4360862"/>
              <a:gd name="connsiteX4" fmla="*/ 2362200 w 7583987"/>
              <a:gd name="connsiteY4" fmla="*/ 1798002 h 4360862"/>
              <a:gd name="connsiteX5" fmla="*/ 2824480 w 7583987"/>
              <a:gd name="connsiteY5" fmla="*/ 2433002 h 4360862"/>
              <a:gd name="connsiteX6" fmla="*/ 4374515 w 7583987"/>
              <a:gd name="connsiteY6" fmla="*/ 2921000 h 4360862"/>
              <a:gd name="connsiteX7" fmla="*/ 5486400 w 7583987"/>
              <a:gd name="connsiteY7" fmla="*/ 3052762 h 4360862"/>
              <a:gd name="connsiteX8" fmla="*/ 6131560 w 7583987"/>
              <a:gd name="connsiteY8" fmla="*/ 3057842 h 4360862"/>
              <a:gd name="connsiteX9" fmla="*/ 5567680 w 7583987"/>
              <a:gd name="connsiteY9" fmla="*/ 3291522 h 4360862"/>
              <a:gd name="connsiteX10" fmla="*/ 5938520 w 7583987"/>
              <a:gd name="connsiteY10" fmla="*/ 3621722 h 4360862"/>
              <a:gd name="connsiteX11" fmla="*/ 6685280 w 7583987"/>
              <a:gd name="connsiteY11" fmla="*/ 3763962 h 4360862"/>
              <a:gd name="connsiteX12" fmla="*/ 5902960 w 7583987"/>
              <a:gd name="connsiteY12" fmla="*/ 3901122 h 4360862"/>
              <a:gd name="connsiteX13" fmla="*/ 6756399 w 7583987"/>
              <a:gd name="connsiteY13" fmla="*/ 4271962 h 4360862"/>
              <a:gd name="connsiteX14" fmla="*/ 7127875 w 7583987"/>
              <a:gd name="connsiteY14" fmla="*/ 4360862 h 4360862"/>
              <a:gd name="connsiteX15" fmla="*/ 0 w 7583987"/>
              <a:gd name="connsiteY15" fmla="*/ 4360862 h 4360862"/>
              <a:gd name="connsiteX16" fmla="*/ 0 w 7583987"/>
              <a:gd name="connsiteY16" fmla="*/ 0 h 4360862"/>
              <a:gd name="connsiteX0" fmla="*/ 0 w 7635684"/>
              <a:gd name="connsiteY0" fmla="*/ 0 h 4360862"/>
              <a:gd name="connsiteX1" fmla="*/ 467360 w 7635684"/>
              <a:gd name="connsiteY1" fmla="*/ 619442 h 4360862"/>
              <a:gd name="connsiteX2" fmla="*/ 731520 w 7635684"/>
              <a:gd name="connsiteY2" fmla="*/ 949642 h 4360862"/>
              <a:gd name="connsiteX3" fmla="*/ 772160 w 7635684"/>
              <a:gd name="connsiteY3" fmla="*/ 334962 h 4360862"/>
              <a:gd name="connsiteX4" fmla="*/ 2362200 w 7635684"/>
              <a:gd name="connsiteY4" fmla="*/ 1798002 h 4360862"/>
              <a:gd name="connsiteX5" fmla="*/ 2824480 w 7635684"/>
              <a:gd name="connsiteY5" fmla="*/ 2433002 h 4360862"/>
              <a:gd name="connsiteX6" fmla="*/ 4374515 w 7635684"/>
              <a:gd name="connsiteY6" fmla="*/ 2921000 h 4360862"/>
              <a:gd name="connsiteX7" fmla="*/ 5486400 w 7635684"/>
              <a:gd name="connsiteY7" fmla="*/ 3052762 h 4360862"/>
              <a:gd name="connsiteX8" fmla="*/ 6131560 w 7635684"/>
              <a:gd name="connsiteY8" fmla="*/ 3057842 h 4360862"/>
              <a:gd name="connsiteX9" fmla="*/ 5567680 w 7635684"/>
              <a:gd name="connsiteY9" fmla="*/ 3291522 h 4360862"/>
              <a:gd name="connsiteX10" fmla="*/ 5938520 w 7635684"/>
              <a:gd name="connsiteY10" fmla="*/ 3621722 h 4360862"/>
              <a:gd name="connsiteX11" fmla="*/ 6685280 w 7635684"/>
              <a:gd name="connsiteY11" fmla="*/ 3763962 h 4360862"/>
              <a:gd name="connsiteX12" fmla="*/ 5902960 w 7635684"/>
              <a:gd name="connsiteY12" fmla="*/ 3901122 h 4360862"/>
              <a:gd name="connsiteX13" fmla="*/ 6756399 w 7635684"/>
              <a:gd name="connsiteY13" fmla="*/ 4271962 h 4360862"/>
              <a:gd name="connsiteX14" fmla="*/ 6873239 w 7635684"/>
              <a:gd name="connsiteY14" fmla="*/ 4292282 h 4360862"/>
              <a:gd name="connsiteX15" fmla="*/ 7127875 w 7635684"/>
              <a:gd name="connsiteY15" fmla="*/ 4360862 h 4360862"/>
              <a:gd name="connsiteX16" fmla="*/ 0 w 7635684"/>
              <a:gd name="connsiteY16" fmla="*/ 4360862 h 4360862"/>
              <a:gd name="connsiteX17" fmla="*/ 0 w 7635684"/>
              <a:gd name="connsiteY17" fmla="*/ 0 h 436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635684" h="4360862">
                <a:moveTo>
                  <a:pt x="0" y="0"/>
                </a:moveTo>
                <a:cubicBezTo>
                  <a:pt x="116840" y="-106"/>
                  <a:pt x="350520" y="619548"/>
                  <a:pt x="467360" y="619442"/>
                </a:cubicBezTo>
                <a:cubicBezTo>
                  <a:pt x="536787" y="610975"/>
                  <a:pt x="662093" y="958109"/>
                  <a:pt x="731520" y="949642"/>
                </a:cubicBezTo>
                <a:cubicBezTo>
                  <a:pt x="870373" y="925935"/>
                  <a:pt x="633307" y="358669"/>
                  <a:pt x="772160" y="334962"/>
                </a:cubicBezTo>
                <a:cubicBezTo>
                  <a:pt x="1686560" y="284162"/>
                  <a:pt x="1666240" y="1477962"/>
                  <a:pt x="2362200" y="1798002"/>
                </a:cubicBezTo>
                <a:cubicBezTo>
                  <a:pt x="2585720" y="1965642"/>
                  <a:pt x="2600960" y="2265362"/>
                  <a:pt x="2824480" y="2433002"/>
                </a:cubicBezTo>
                <a:lnTo>
                  <a:pt x="4374515" y="2921000"/>
                </a:lnTo>
                <a:cubicBezTo>
                  <a:pt x="4813088" y="3011593"/>
                  <a:pt x="5193559" y="3029955"/>
                  <a:pt x="5486400" y="3052762"/>
                </a:cubicBezTo>
                <a:cubicBezTo>
                  <a:pt x="5779241" y="3075569"/>
                  <a:pt x="6000327" y="3024822"/>
                  <a:pt x="6131560" y="3057842"/>
                </a:cubicBezTo>
                <a:cubicBezTo>
                  <a:pt x="6178973" y="3122189"/>
                  <a:pt x="5520267" y="3227175"/>
                  <a:pt x="5567680" y="3291522"/>
                </a:cubicBezTo>
                <a:cubicBezTo>
                  <a:pt x="5669280" y="3362642"/>
                  <a:pt x="5836920" y="3550602"/>
                  <a:pt x="5938520" y="3621722"/>
                </a:cubicBezTo>
                <a:cubicBezTo>
                  <a:pt x="6082453" y="3711469"/>
                  <a:pt x="6541347" y="3674215"/>
                  <a:pt x="6685280" y="3763962"/>
                </a:cubicBezTo>
                <a:cubicBezTo>
                  <a:pt x="6786880" y="3816455"/>
                  <a:pt x="5829194" y="3801639"/>
                  <a:pt x="5902960" y="3901122"/>
                </a:cubicBezTo>
                <a:cubicBezTo>
                  <a:pt x="5917353" y="3957002"/>
                  <a:pt x="6552246" y="4195339"/>
                  <a:pt x="6756399" y="4271962"/>
                </a:cubicBezTo>
                <a:cubicBezTo>
                  <a:pt x="7022252" y="4342235"/>
                  <a:pt x="6811326" y="4277465"/>
                  <a:pt x="6873239" y="4292282"/>
                </a:cubicBezTo>
                <a:cubicBezTo>
                  <a:pt x="6935152" y="4307099"/>
                  <a:pt x="8377555" y="4354512"/>
                  <a:pt x="7127875" y="4360862"/>
                </a:cubicBezTo>
                <a:lnTo>
                  <a:pt x="0" y="436086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219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052243" cy="5151122"/>
          </a:xfrm>
          <a:custGeom>
            <a:avLst/>
            <a:gdLst>
              <a:gd name="connsiteX0" fmla="*/ 0 w 2392363"/>
              <a:gd name="connsiteY0" fmla="*/ 0 h 5143500"/>
              <a:gd name="connsiteX1" fmla="*/ 2392363 w 2392363"/>
              <a:gd name="connsiteY1" fmla="*/ 0 h 5143500"/>
              <a:gd name="connsiteX2" fmla="*/ 2392363 w 2392363"/>
              <a:gd name="connsiteY2" fmla="*/ 5143500 h 5143500"/>
              <a:gd name="connsiteX3" fmla="*/ 0 w 2392363"/>
              <a:gd name="connsiteY3" fmla="*/ 5143500 h 5143500"/>
              <a:gd name="connsiteX4" fmla="*/ 0 w 2392363"/>
              <a:gd name="connsiteY4" fmla="*/ 0 h 5143500"/>
              <a:gd name="connsiteX0" fmla="*/ 0 w 9052243"/>
              <a:gd name="connsiteY0" fmla="*/ 0 h 5143500"/>
              <a:gd name="connsiteX1" fmla="*/ 9052243 w 9052243"/>
              <a:gd name="connsiteY1" fmla="*/ 5080 h 5143500"/>
              <a:gd name="connsiteX2" fmla="*/ 2392363 w 9052243"/>
              <a:gd name="connsiteY2" fmla="*/ 5143500 h 5143500"/>
              <a:gd name="connsiteX3" fmla="*/ 0 w 9052243"/>
              <a:gd name="connsiteY3" fmla="*/ 5143500 h 5143500"/>
              <a:gd name="connsiteX4" fmla="*/ 0 w 9052243"/>
              <a:gd name="connsiteY4" fmla="*/ 0 h 5143500"/>
              <a:gd name="connsiteX0" fmla="*/ 0 w 9052243"/>
              <a:gd name="connsiteY0" fmla="*/ 0 h 5143500"/>
              <a:gd name="connsiteX1" fmla="*/ 9052243 w 9052243"/>
              <a:gd name="connsiteY1" fmla="*/ 5080 h 5143500"/>
              <a:gd name="connsiteX2" fmla="*/ 7269480 w 9052243"/>
              <a:gd name="connsiteY2" fmla="*/ 944880 h 5143500"/>
              <a:gd name="connsiteX3" fmla="*/ 2392363 w 9052243"/>
              <a:gd name="connsiteY3" fmla="*/ 5143500 h 5143500"/>
              <a:gd name="connsiteX4" fmla="*/ 0 w 9052243"/>
              <a:gd name="connsiteY4" fmla="*/ 5143500 h 5143500"/>
              <a:gd name="connsiteX5" fmla="*/ 0 w 9052243"/>
              <a:gd name="connsiteY5" fmla="*/ 0 h 5143500"/>
              <a:gd name="connsiteX0" fmla="*/ 0 w 9052243"/>
              <a:gd name="connsiteY0" fmla="*/ 0 h 5143500"/>
              <a:gd name="connsiteX1" fmla="*/ 9052243 w 9052243"/>
              <a:gd name="connsiteY1" fmla="*/ 5080 h 5143500"/>
              <a:gd name="connsiteX2" fmla="*/ 7269480 w 9052243"/>
              <a:gd name="connsiteY2" fmla="*/ 944880 h 5143500"/>
              <a:gd name="connsiteX3" fmla="*/ 4932680 w 9052243"/>
              <a:gd name="connsiteY3" fmla="*/ 2677160 h 5143500"/>
              <a:gd name="connsiteX4" fmla="*/ 2392363 w 9052243"/>
              <a:gd name="connsiteY4" fmla="*/ 5143500 h 5143500"/>
              <a:gd name="connsiteX5" fmla="*/ 0 w 9052243"/>
              <a:gd name="connsiteY5" fmla="*/ 5143500 h 5143500"/>
              <a:gd name="connsiteX6" fmla="*/ 0 w 9052243"/>
              <a:gd name="connsiteY6" fmla="*/ 0 h 5143500"/>
              <a:gd name="connsiteX0" fmla="*/ 0 w 9052243"/>
              <a:gd name="connsiteY0" fmla="*/ 0 h 5143500"/>
              <a:gd name="connsiteX1" fmla="*/ 9052243 w 9052243"/>
              <a:gd name="connsiteY1" fmla="*/ 5080 h 5143500"/>
              <a:gd name="connsiteX2" fmla="*/ 7269480 w 9052243"/>
              <a:gd name="connsiteY2" fmla="*/ 944880 h 5143500"/>
              <a:gd name="connsiteX3" fmla="*/ 4932680 w 9052243"/>
              <a:gd name="connsiteY3" fmla="*/ 2677160 h 5143500"/>
              <a:gd name="connsiteX4" fmla="*/ 3505200 w 9052243"/>
              <a:gd name="connsiteY4" fmla="*/ 3642360 h 5143500"/>
              <a:gd name="connsiteX5" fmla="*/ 2392363 w 9052243"/>
              <a:gd name="connsiteY5" fmla="*/ 5143500 h 5143500"/>
              <a:gd name="connsiteX6" fmla="*/ 0 w 9052243"/>
              <a:gd name="connsiteY6" fmla="*/ 5143500 h 5143500"/>
              <a:gd name="connsiteX7" fmla="*/ 0 w 9052243"/>
              <a:gd name="connsiteY7" fmla="*/ 0 h 5143500"/>
              <a:gd name="connsiteX0" fmla="*/ 0 w 9052243"/>
              <a:gd name="connsiteY0" fmla="*/ 0 h 5143500"/>
              <a:gd name="connsiteX1" fmla="*/ 9052243 w 9052243"/>
              <a:gd name="connsiteY1" fmla="*/ 5080 h 5143500"/>
              <a:gd name="connsiteX2" fmla="*/ 7269480 w 9052243"/>
              <a:gd name="connsiteY2" fmla="*/ 944880 h 5143500"/>
              <a:gd name="connsiteX3" fmla="*/ 4932680 w 9052243"/>
              <a:gd name="connsiteY3" fmla="*/ 2677160 h 5143500"/>
              <a:gd name="connsiteX4" fmla="*/ 4465320 w 9052243"/>
              <a:gd name="connsiteY4" fmla="*/ 3073400 h 5143500"/>
              <a:gd name="connsiteX5" fmla="*/ 3505200 w 9052243"/>
              <a:gd name="connsiteY5" fmla="*/ 3642360 h 5143500"/>
              <a:gd name="connsiteX6" fmla="*/ 2392363 w 9052243"/>
              <a:gd name="connsiteY6" fmla="*/ 5143500 h 5143500"/>
              <a:gd name="connsiteX7" fmla="*/ 0 w 9052243"/>
              <a:gd name="connsiteY7" fmla="*/ 5143500 h 5143500"/>
              <a:gd name="connsiteX8" fmla="*/ 0 w 9052243"/>
              <a:gd name="connsiteY8" fmla="*/ 0 h 5143500"/>
              <a:gd name="connsiteX0" fmla="*/ 0 w 9052243"/>
              <a:gd name="connsiteY0" fmla="*/ 0 h 5143500"/>
              <a:gd name="connsiteX1" fmla="*/ 9052243 w 9052243"/>
              <a:gd name="connsiteY1" fmla="*/ 5080 h 5143500"/>
              <a:gd name="connsiteX2" fmla="*/ 7269480 w 9052243"/>
              <a:gd name="connsiteY2" fmla="*/ 944880 h 5143500"/>
              <a:gd name="connsiteX3" fmla="*/ 4932680 w 9052243"/>
              <a:gd name="connsiteY3" fmla="*/ 2677160 h 5143500"/>
              <a:gd name="connsiteX4" fmla="*/ 4465320 w 9052243"/>
              <a:gd name="connsiteY4" fmla="*/ 3073400 h 5143500"/>
              <a:gd name="connsiteX5" fmla="*/ 3505200 w 9052243"/>
              <a:gd name="connsiteY5" fmla="*/ 3642360 h 5143500"/>
              <a:gd name="connsiteX6" fmla="*/ 2392363 w 9052243"/>
              <a:gd name="connsiteY6" fmla="*/ 5143500 h 5143500"/>
              <a:gd name="connsiteX7" fmla="*/ 0 w 9052243"/>
              <a:gd name="connsiteY7" fmla="*/ 5143500 h 5143500"/>
              <a:gd name="connsiteX8" fmla="*/ 0 w 9052243"/>
              <a:gd name="connsiteY8" fmla="*/ 0 h 5143500"/>
              <a:gd name="connsiteX0" fmla="*/ 0 w 9052243"/>
              <a:gd name="connsiteY0" fmla="*/ 0 h 5143500"/>
              <a:gd name="connsiteX1" fmla="*/ 9052243 w 9052243"/>
              <a:gd name="connsiteY1" fmla="*/ 5080 h 5143500"/>
              <a:gd name="connsiteX2" fmla="*/ 7269480 w 9052243"/>
              <a:gd name="connsiteY2" fmla="*/ 944880 h 5143500"/>
              <a:gd name="connsiteX3" fmla="*/ 4932680 w 9052243"/>
              <a:gd name="connsiteY3" fmla="*/ 2677160 h 5143500"/>
              <a:gd name="connsiteX4" fmla="*/ 4465320 w 9052243"/>
              <a:gd name="connsiteY4" fmla="*/ 3073400 h 5143500"/>
              <a:gd name="connsiteX5" fmla="*/ 3505200 w 9052243"/>
              <a:gd name="connsiteY5" fmla="*/ 3642360 h 5143500"/>
              <a:gd name="connsiteX6" fmla="*/ 2118360 w 9052243"/>
              <a:gd name="connsiteY6" fmla="*/ 4450080 h 5143500"/>
              <a:gd name="connsiteX7" fmla="*/ 2392363 w 9052243"/>
              <a:gd name="connsiteY7" fmla="*/ 5143500 h 5143500"/>
              <a:gd name="connsiteX8" fmla="*/ 0 w 9052243"/>
              <a:gd name="connsiteY8" fmla="*/ 5143500 h 5143500"/>
              <a:gd name="connsiteX9" fmla="*/ 0 w 9052243"/>
              <a:gd name="connsiteY9" fmla="*/ 0 h 5143500"/>
              <a:gd name="connsiteX0" fmla="*/ 0 w 9052243"/>
              <a:gd name="connsiteY0" fmla="*/ 0 h 5151174"/>
              <a:gd name="connsiteX1" fmla="*/ 9052243 w 9052243"/>
              <a:gd name="connsiteY1" fmla="*/ 5080 h 5151174"/>
              <a:gd name="connsiteX2" fmla="*/ 7269480 w 9052243"/>
              <a:gd name="connsiteY2" fmla="*/ 944880 h 5151174"/>
              <a:gd name="connsiteX3" fmla="*/ 4932680 w 9052243"/>
              <a:gd name="connsiteY3" fmla="*/ 2677160 h 5151174"/>
              <a:gd name="connsiteX4" fmla="*/ 4465320 w 9052243"/>
              <a:gd name="connsiteY4" fmla="*/ 3073400 h 5151174"/>
              <a:gd name="connsiteX5" fmla="*/ 3505200 w 9052243"/>
              <a:gd name="connsiteY5" fmla="*/ 3642360 h 5151174"/>
              <a:gd name="connsiteX6" fmla="*/ 2118360 w 9052243"/>
              <a:gd name="connsiteY6" fmla="*/ 4450080 h 5151174"/>
              <a:gd name="connsiteX7" fmla="*/ 2392363 w 9052243"/>
              <a:gd name="connsiteY7" fmla="*/ 5143500 h 5151174"/>
              <a:gd name="connsiteX8" fmla="*/ 1209040 w 9052243"/>
              <a:gd name="connsiteY8" fmla="*/ 5151120 h 5151174"/>
              <a:gd name="connsiteX9" fmla="*/ 0 w 9052243"/>
              <a:gd name="connsiteY9" fmla="*/ 5143500 h 5151174"/>
              <a:gd name="connsiteX10" fmla="*/ 0 w 9052243"/>
              <a:gd name="connsiteY10" fmla="*/ 0 h 5151174"/>
              <a:gd name="connsiteX0" fmla="*/ 0 w 9052243"/>
              <a:gd name="connsiteY0" fmla="*/ 0 h 5151122"/>
              <a:gd name="connsiteX1" fmla="*/ 9052243 w 9052243"/>
              <a:gd name="connsiteY1" fmla="*/ 5080 h 5151122"/>
              <a:gd name="connsiteX2" fmla="*/ 7269480 w 9052243"/>
              <a:gd name="connsiteY2" fmla="*/ 944880 h 5151122"/>
              <a:gd name="connsiteX3" fmla="*/ 4932680 w 9052243"/>
              <a:gd name="connsiteY3" fmla="*/ 2677160 h 5151122"/>
              <a:gd name="connsiteX4" fmla="*/ 4465320 w 9052243"/>
              <a:gd name="connsiteY4" fmla="*/ 3073400 h 5151122"/>
              <a:gd name="connsiteX5" fmla="*/ 3505200 w 9052243"/>
              <a:gd name="connsiteY5" fmla="*/ 3642360 h 5151122"/>
              <a:gd name="connsiteX6" fmla="*/ 2118360 w 9052243"/>
              <a:gd name="connsiteY6" fmla="*/ 4450080 h 5151122"/>
              <a:gd name="connsiteX7" fmla="*/ 1462723 w 9052243"/>
              <a:gd name="connsiteY7" fmla="*/ 4955540 h 5151122"/>
              <a:gd name="connsiteX8" fmla="*/ 1209040 w 9052243"/>
              <a:gd name="connsiteY8" fmla="*/ 5151120 h 5151122"/>
              <a:gd name="connsiteX9" fmla="*/ 0 w 9052243"/>
              <a:gd name="connsiteY9" fmla="*/ 5143500 h 5151122"/>
              <a:gd name="connsiteX10" fmla="*/ 0 w 9052243"/>
              <a:gd name="connsiteY10" fmla="*/ 0 h 5151122"/>
              <a:gd name="connsiteX0" fmla="*/ 0 w 9052243"/>
              <a:gd name="connsiteY0" fmla="*/ 0 h 5151122"/>
              <a:gd name="connsiteX1" fmla="*/ 9052243 w 9052243"/>
              <a:gd name="connsiteY1" fmla="*/ 5080 h 5151122"/>
              <a:gd name="connsiteX2" fmla="*/ 7269480 w 9052243"/>
              <a:gd name="connsiteY2" fmla="*/ 944880 h 5151122"/>
              <a:gd name="connsiteX3" fmla="*/ 4932680 w 9052243"/>
              <a:gd name="connsiteY3" fmla="*/ 2677160 h 5151122"/>
              <a:gd name="connsiteX4" fmla="*/ 4465320 w 9052243"/>
              <a:gd name="connsiteY4" fmla="*/ 3073400 h 5151122"/>
              <a:gd name="connsiteX5" fmla="*/ 3505200 w 9052243"/>
              <a:gd name="connsiteY5" fmla="*/ 3642360 h 5151122"/>
              <a:gd name="connsiteX6" fmla="*/ 2118360 w 9052243"/>
              <a:gd name="connsiteY6" fmla="*/ 4450080 h 5151122"/>
              <a:gd name="connsiteX7" fmla="*/ 1752600 w 9052243"/>
              <a:gd name="connsiteY7" fmla="*/ 4775200 h 5151122"/>
              <a:gd name="connsiteX8" fmla="*/ 1462723 w 9052243"/>
              <a:gd name="connsiteY8" fmla="*/ 4955540 h 5151122"/>
              <a:gd name="connsiteX9" fmla="*/ 1209040 w 9052243"/>
              <a:gd name="connsiteY9" fmla="*/ 5151120 h 5151122"/>
              <a:gd name="connsiteX10" fmla="*/ 0 w 9052243"/>
              <a:gd name="connsiteY10" fmla="*/ 5143500 h 5151122"/>
              <a:gd name="connsiteX11" fmla="*/ 0 w 9052243"/>
              <a:gd name="connsiteY11" fmla="*/ 0 h 5151122"/>
              <a:gd name="connsiteX0" fmla="*/ 2352040 w 9052243"/>
              <a:gd name="connsiteY0" fmla="*/ 0 h 5151122"/>
              <a:gd name="connsiteX1" fmla="*/ 9052243 w 9052243"/>
              <a:gd name="connsiteY1" fmla="*/ 5080 h 5151122"/>
              <a:gd name="connsiteX2" fmla="*/ 7269480 w 9052243"/>
              <a:gd name="connsiteY2" fmla="*/ 944880 h 5151122"/>
              <a:gd name="connsiteX3" fmla="*/ 4932680 w 9052243"/>
              <a:gd name="connsiteY3" fmla="*/ 2677160 h 5151122"/>
              <a:gd name="connsiteX4" fmla="*/ 4465320 w 9052243"/>
              <a:gd name="connsiteY4" fmla="*/ 3073400 h 5151122"/>
              <a:gd name="connsiteX5" fmla="*/ 3505200 w 9052243"/>
              <a:gd name="connsiteY5" fmla="*/ 3642360 h 5151122"/>
              <a:gd name="connsiteX6" fmla="*/ 2118360 w 9052243"/>
              <a:gd name="connsiteY6" fmla="*/ 4450080 h 5151122"/>
              <a:gd name="connsiteX7" fmla="*/ 1752600 w 9052243"/>
              <a:gd name="connsiteY7" fmla="*/ 4775200 h 5151122"/>
              <a:gd name="connsiteX8" fmla="*/ 1462723 w 9052243"/>
              <a:gd name="connsiteY8" fmla="*/ 4955540 h 5151122"/>
              <a:gd name="connsiteX9" fmla="*/ 1209040 w 9052243"/>
              <a:gd name="connsiteY9" fmla="*/ 5151120 h 5151122"/>
              <a:gd name="connsiteX10" fmla="*/ 0 w 9052243"/>
              <a:gd name="connsiteY10" fmla="*/ 5143500 h 5151122"/>
              <a:gd name="connsiteX11" fmla="*/ 2352040 w 9052243"/>
              <a:gd name="connsiteY11" fmla="*/ 0 h 5151122"/>
              <a:gd name="connsiteX0" fmla="*/ 2352040 w 9052243"/>
              <a:gd name="connsiteY0" fmla="*/ 0 h 5151122"/>
              <a:gd name="connsiteX1" fmla="*/ 9052243 w 9052243"/>
              <a:gd name="connsiteY1" fmla="*/ 5080 h 5151122"/>
              <a:gd name="connsiteX2" fmla="*/ 7269480 w 9052243"/>
              <a:gd name="connsiteY2" fmla="*/ 944880 h 5151122"/>
              <a:gd name="connsiteX3" fmla="*/ 4932680 w 9052243"/>
              <a:gd name="connsiteY3" fmla="*/ 2677160 h 5151122"/>
              <a:gd name="connsiteX4" fmla="*/ 4465320 w 9052243"/>
              <a:gd name="connsiteY4" fmla="*/ 3073400 h 5151122"/>
              <a:gd name="connsiteX5" fmla="*/ 3505200 w 9052243"/>
              <a:gd name="connsiteY5" fmla="*/ 3642360 h 5151122"/>
              <a:gd name="connsiteX6" fmla="*/ 2118360 w 9052243"/>
              <a:gd name="connsiteY6" fmla="*/ 4450080 h 5151122"/>
              <a:gd name="connsiteX7" fmla="*/ 1752600 w 9052243"/>
              <a:gd name="connsiteY7" fmla="*/ 4775200 h 5151122"/>
              <a:gd name="connsiteX8" fmla="*/ 1462723 w 9052243"/>
              <a:gd name="connsiteY8" fmla="*/ 4955540 h 5151122"/>
              <a:gd name="connsiteX9" fmla="*/ 1209040 w 9052243"/>
              <a:gd name="connsiteY9" fmla="*/ 5151120 h 5151122"/>
              <a:gd name="connsiteX10" fmla="*/ 0 w 9052243"/>
              <a:gd name="connsiteY10" fmla="*/ 5143500 h 5151122"/>
              <a:gd name="connsiteX11" fmla="*/ 1833880 w 9052243"/>
              <a:gd name="connsiteY11" fmla="*/ 213360 h 5151122"/>
              <a:gd name="connsiteX12" fmla="*/ 2352040 w 9052243"/>
              <a:gd name="connsiteY12" fmla="*/ 0 h 5151122"/>
              <a:gd name="connsiteX0" fmla="*/ 2352040 w 9052243"/>
              <a:gd name="connsiteY0" fmla="*/ 0 h 5151122"/>
              <a:gd name="connsiteX1" fmla="*/ 9052243 w 9052243"/>
              <a:gd name="connsiteY1" fmla="*/ 5080 h 5151122"/>
              <a:gd name="connsiteX2" fmla="*/ 7269480 w 9052243"/>
              <a:gd name="connsiteY2" fmla="*/ 944880 h 5151122"/>
              <a:gd name="connsiteX3" fmla="*/ 4932680 w 9052243"/>
              <a:gd name="connsiteY3" fmla="*/ 2677160 h 5151122"/>
              <a:gd name="connsiteX4" fmla="*/ 4465320 w 9052243"/>
              <a:gd name="connsiteY4" fmla="*/ 3073400 h 5151122"/>
              <a:gd name="connsiteX5" fmla="*/ 3505200 w 9052243"/>
              <a:gd name="connsiteY5" fmla="*/ 3642360 h 5151122"/>
              <a:gd name="connsiteX6" fmla="*/ 2118360 w 9052243"/>
              <a:gd name="connsiteY6" fmla="*/ 4450080 h 5151122"/>
              <a:gd name="connsiteX7" fmla="*/ 1752600 w 9052243"/>
              <a:gd name="connsiteY7" fmla="*/ 4775200 h 5151122"/>
              <a:gd name="connsiteX8" fmla="*/ 1462723 w 9052243"/>
              <a:gd name="connsiteY8" fmla="*/ 4955540 h 5151122"/>
              <a:gd name="connsiteX9" fmla="*/ 1209040 w 9052243"/>
              <a:gd name="connsiteY9" fmla="*/ 5151120 h 5151122"/>
              <a:gd name="connsiteX10" fmla="*/ 0 w 9052243"/>
              <a:gd name="connsiteY10" fmla="*/ 5143500 h 5151122"/>
              <a:gd name="connsiteX11" fmla="*/ 1833880 w 9052243"/>
              <a:gd name="connsiteY11" fmla="*/ 213360 h 5151122"/>
              <a:gd name="connsiteX12" fmla="*/ 2273300 w 9052243"/>
              <a:gd name="connsiteY12" fmla="*/ 85725 h 5151122"/>
              <a:gd name="connsiteX13" fmla="*/ 2352040 w 9052243"/>
              <a:gd name="connsiteY13" fmla="*/ 0 h 5151122"/>
              <a:gd name="connsiteX0" fmla="*/ 2352040 w 9052243"/>
              <a:gd name="connsiteY0" fmla="*/ 0 h 5151122"/>
              <a:gd name="connsiteX1" fmla="*/ 9052243 w 9052243"/>
              <a:gd name="connsiteY1" fmla="*/ 5080 h 5151122"/>
              <a:gd name="connsiteX2" fmla="*/ 7269480 w 9052243"/>
              <a:gd name="connsiteY2" fmla="*/ 944880 h 5151122"/>
              <a:gd name="connsiteX3" fmla="*/ 4932680 w 9052243"/>
              <a:gd name="connsiteY3" fmla="*/ 2677160 h 5151122"/>
              <a:gd name="connsiteX4" fmla="*/ 4465320 w 9052243"/>
              <a:gd name="connsiteY4" fmla="*/ 3073400 h 5151122"/>
              <a:gd name="connsiteX5" fmla="*/ 3505200 w 9052243"/>
              <a:gd name="connsiteY5" fmla="*/ 3642360 h 5151122"/>
              <a:gd name="connsiteX6" fmla="*/ 2118360 w 9052243"/>
              <a:gd name="connsiteY6" fmla="*/ 4450080 h 5151122"/>
              <a:gd name="connsiteX7" fmla="*/ 1752600 w 9052243"/>
              <a:gd name="connsiteY7" fmla="*/ 4775200 h 5151122"/>
              <a:gd name="connsiteX8" fmla="*/ 1462723 w 9052243"/>
              <a:gd name="connsiteY8" fmla="*/ 4955540 h 5151122"/>
              <a:gd name="connsiteX9" fmla="*/ 1209040 w 9052243"/>
              <a:gd name="connsiteY9" fmla="*/ 5151120 h 5151122"/>
              <a:gd name="connsiteX10" fmla="*/ 0 w 9052243"/>
              <a:gd name="connsiteY10" fmla="*/ 5143500 h 5151122"/>
              <a:gd name="connsiteX11" fmla="*/ 996950 w 9052243"/>
              <a:gd name="connsiteY11" fmla="*/ 920750 h 5151122"/>
              <a:gd name="connsiteX12" fmla="*/ 1833880 w 9052243"/>
              <a:gd name="connsiteY12" fmla="*/ 213360 h 5151122"/>
              <a:gd name="connsiteX13" fmla="*/ 2273300 w 9052243"/>
              <a:gd name="connsiteY13" fmla="*/ 85725 h 5151122"/>
              <a:gd name="connsiteX14" fmla="*/ 2352040 w 9052243"/>
              <a:gd name="connsiteY14" fmla="*/ 0 h 5151122"/>
              <a:gd name="connsiteX0" fmla="*/ 2352792 w 9052995"/>
              <a:gd name="connsiteY0" fmla="*/ 0 h 5151122"/>
              <a:gd name="connsiteX1" fmla="*/ 9052995 w 9052995"/>
              <a:gd name="connsiteY1" fmla="*/ 5080 h 5151122"/>
              <a:gd name="connsiteX2" fmla="*/ 7270232 w 9052995"/>
              <a:gd name="connsiteY2" fmla="*/ 944880 h 5151122"/>
              <a:gd name="connsiteX3" fmla="*/ 4933432 w 9052995"/>
              <a:gd name="connsiteY3" fmla="*/ 2677160 h 5151122"/>
              <a:gd name="connsiteX4" fmla="*/ 4466072 w 9052995"/>
              <a:gd name="connsiteY4" fmla="*/ 3073400 h 5151122"/>
              <a:gd name="connsiteX5" fmla="*/ 3505952 w 9052995"/>
              <a:gd name="connsiteY5" fmla="*/ 3642360 h 5151122"/>
              <a:gd name="connsiteX6" fmla="*/ 2119112 w 9052995"/>
              <a:gd name="connsiteY6" fmla="*/ 4450080 h 5151122"/>
              <a:gd name="connsiteX7" fmla="*/ 1753352 w 9052995"/>
              <a:gd name="connsiteY7" fmla="*/ 4775200 h 5151122"/>
              <a:gd name="connsiteX8" fmla="*/ 1463475 w 9052995"/>
              <a:gd name="connsiteY8" fmla="*/ 4955540 h 5151122"/>
              <a:gd name="connsiteX9" fmla="*/ 1209792 w 9052995"/>
              <a:gd name="connsiteY9" fmla="*/ 5151120 h 5151122"/>
              <a:gd name="connsiteX10" fmla="*/ 752 w 9052995"/>
              <a:gd name="connsiteY10" fmla="*/ 5143500 h 5151122"/>
              <a:gd name="connsiteX11" fmla="*/ 2642352 w 9052995"/>
              <a:gd name="connsiteY11" fmla="*/ 920750 h 5151122"/>
              <a:gd name="connsiteX12" fmla="*/ 997702 w 9052995"/>
              <a:gd name="connsiteY12" fmla="*/ 920750 h 5151122"/>
              <a:gd name="connsiteX13" fmla="*/ 1834632 w 9052995"/>
              <a:gd name="connsiteY13" fmla="*/ 213360 h 5151122"/>
              <a:gd name="connsiteX14" fmla="*/ 2274052 w 9052995"/>
              <a:gd name="connsiteY14" fmla="*/ 85725 h 5151122"/>
              <a:gd name="connsiteX15" fmla="*/ 2352792 w 9052995"/>
              <a:gd name="connsiteY15" fmla="*/ 0 h 5151122"/>
              <a:gd name="connsiteX0" fmla="*/ 2352040 w 9052243"/>
              <a:gd name="connsiteY0" fmla="*/ 0 h 5151122"/>
              <a:gd name="connsiteX1" fmla="*/ 9052243 w 9052243"/>
              <a:gd name="connsiteY1" fmla="*/ 5080 h 5151122"/>
              <a:gd name="connsiteX2" fmla="*/ 7269480 w 9052243"/>
              <a:gd name="connsiteY2" fmla="*/ 944880 h 5151122"/>
              <a:gd name="connsiteX3" fmla="*/ 4932680 w 9052243"/>
              <a:gd name="connsiteY3" fmla="*/ 2677160 h 5151122"/>
              <a:gd name="connsiteX4" fmla="*/ 4465320 w 9052243"/>
              <a:gd name="connsiteY4" fmla="*/ 3073400 h 5151122"/>
              <a:gd name="connsiteX5" fmla="*/ 3505200 w 9052243"/>
              <a:gd name="connsiteY5" fmla="*/ 3642360 h 5151122"/>
              <a:gd name="connsiteX6" fmla="*/ 2118360 w 9052243"/>
              <a:gd name="connsiteY6" fmla="*/ 4450080 h 5151122"/>
              <a:gd name="connsiteX7" fmla="*/ 1752600 w 9052243"/>
              <a:gd name="connsiteY7" fmla="*/ 4775200 h 5151122"/>
              <a:gd name="connsiteX8" fmla="*/ 1462723 w 9052243"/>
              <a:gd name="connsiteY8" fmla="*/ 4955540 h 5151122"/>
              <a:gd name="connsiteX9" fmla="*/ 1209040 w 9052243"/>
              <a:gd name="connsiteY9" fmla="*/ 5151120 h 5151122"/>
              <a:gd name="connsiteX10" fmla="*/ 0 w 9052243"/>
              <a:gd name="connsiteY10" fmla="*/ 5143500 h 5151122"/>
              <a:gd name="connsiteX11" fmla="*/ 2641600 w 9052243"/>
              <a:gd name="connsiteY11" fmla="*/ 920750 h 5151122"/>
              <a:gd name="connsiteX12" fmla="*/ 996950 w 9052243"/>
              <a:gd name="connsiteY12" fmla="*/ 920750 h 5151122"/>
              <a:gd name="connsiteX13" fmla="*/ 1833880 w 9052243"/>
              <a:gd name="connsiteY13" fmla="*/ 213360 h 5151122"/>
              <a:gd name="connsiteX14" fmla="*/ 2273300 w 9052243"/>
              <a:gd name="connsiteY14" fmla="*/ 85725 h 5151122"/>
              <a:gd name="connsiteX15" fmla="*/ 2352040 w 9052243"/>
              <a:gd name="connsiteY15" fmla="*/ 0 h 5151122"/>
              <a:gd name="connsiteX0" fmla="*/ 2352040 w 9052243"/>
              <a:gd name="connsiteY0" fmla="*/ 0 h 5151122"/>
              <a:gd name="connsiteX1" fmla="*/ 9052243 w 9052243"/>
              <a:gd name="connsiteY1" fmla="*/ 5080 h 5151122"/>
              <a:gd name="connsiteX2" fmla="*/ 7269480 w 9052243"/>
              <a:gd name="connsiteY2" fmla="*/ 944880 h 5151122"/>
              <a:gd name="connsiteX3" fmla="*/ 4932680 w 9052243"/>
              <a:gd name="connsiteY3" fmla="*/ 2677160 h 5151122"/>
              <a:gd name="connsiteX4" fmla="*/ 4465320 w 9052243"/>
              <a:gd name="connsiteY4" fmla="*/ 3073400 h 5151122"/>
              <a:gd name="connsiteX5" fmla="*/ 3505200 w 9052243"/>
              <a:gd name="connsiteY5" fmla="*/ 3642360 h 5151122"/>
              <a:gd name="connsiteX6" fmla="*/ 2118360 w 9052243"/>
              <a:gd name="connsiteY6" fmla="*/ 4450080 h 5151122"/>
              <a:gd name="connsiteX7" fmla="*/ 1752600 w 9052243"/>
              <a:gd name="connsiteY7" fmla="*/ 4775200 h 5151122"/>
              <a:gd name="connsiteX8" fmla="*/ 1462723 w 9052243"/>
              <a:gd name="connsiteY8" fmla="*/ 4955540 h 5151122"/>
              <a:gd name="connsiteX9" fmla="*/ 1209040 w 9052243"/>
              <a:gd name="connsiteY9" fmla="*/ 5151120 h 5151122"/>
              <a:gd name="connsiteX10" fmla="*/ 0 w 9052243"/>
              <a:gd name="connsiteY10" fmla="*/ 5143500 h 5151122"/>
              <a:gd name="connsiteX11" fmla="*/ 2641600 w 9052243"/>
              <a:gd name="connsiteY11" fmla="*/ 920750 h 5151122"/>
              <a:gd name="connsiteX12" fmla="*/ 996950 w 9052243"/>
              <a:gd name="connsiteY12" fmla="*/ 920750 h 5151122"/>
              <a:gd name="connsiteX13" fmla="*/ 1833880 w 9052243"/>
              <a:gd name="connsiteY13" fmla="*/ 213360 h 5151122"/>
              <a:gd name="connsiteX14" fmla="*/ 2273300 w 9052243"/>
              <a:gd name="connsiteY14" fmla="*/ 85725 h 5151122"/>
              <a:gd name="connsiteX15" fmla="*/ 2352040 w 9052243"/>
              <a:gd name="connsiteY15" fmla="*/ 0 h 5151122"/>
              <a:gd name="connsiteX0" fmla="*/ 2352040 w 9052243"/>
              <a:gd name="connsiteY0" fmla="*/ 0 h 5151122"/>
              <a:gd name="connsiteX1" fmla="*/ 9052243 w 9052243"/>
              <a:gd name="connsiteY1" fmla="*/ 5080 h 5151122"/>
              <a:gd name="connsiteX2" fmla="*/ 7269480 w 9052243"/>
              <a:gd name="connsiteY2" fmla="*/ 944880 h 5151122"/>
              <a:gd name="connsiteX3" fmla="*/ 4932680 w 9052243"/>
              <a:gd name="connsiteY3" fmla="*/ 2677160 h 5151122"/>
              <a:gd name="connsiteX4" fmla="*/ 4465320 w 9052243"/>
              <a:gd name="connsiteY4" fmla="*/ 3073400 h 5151122"/>
              <a:gd name="connsiteX5" fmla="*/ 3505200 w 9052243"/>
              <a:gd name="connsiteY5" fmla="*/ 3642360 h 5151122"/>
              <a:gd name="connsiteX6" fmla="*/ 2118360 w 9052243"/>
              <a:gd name="connsiteY6" fmla="*/ 4450080 h 5151122"/>
              <a:gd name="connsiteX7" fmla="*/ 1752600 w 9052243"/>
              <a:gd name="connsiteY7" fmla="*/ 4775200 h 5151122"/>
              <a:gd name="connsiteX8" fmla="*/ 1462723 w 9052243"/>
              <a:gd name="connsiteY8" fmla="*/ 4955540 h 5151122"/>
              <a:gd name="connsiteX9" fmla="*/ 1209040 w 9052243"/>
              <a:gd name="connsiteY9" fmla="*/ 5151120 h 5151122"/>
              <a:gd name="connsiteX10" fmla="*/ 0 w 9052243"/>
              <a:gd name="connsiteY10" fmla="*/ 5143500 h 5151122"/>
              <a:gd name="connsiteX11" fmla="*/ 1612900 w 9052243"/>
              <a:gd name="connsiteY11" fmla="*/ 1320800 h 5151122"/>
              <a:gd name="connsiteX12" fmla="*/ 2641600 w 9052243"/>
              <a:gd name="connsiteY12" fmla="*/ 920750 h 5151122"/>
              <a:gd name="connsiteX13" fmla="*/ 996950 w 9052243"/>
              <a:gd name="connsiteY13" fmla="*/ 920750 h 5151122"/>
              <a:gd name="connsiteX14" fmla="*/ 1833880 w 9052243"/>
              <a:gd name="connsiteY14" fmla="*/ 213360 h 5151122"/>
              <a:gd name="connsiteX15" fmla="*/ 2273300 w 9052243"/>
              <a:gd name="connsiteY15" fmla="*/ 85725 h 5151122"/>
              <a:gd name="connsiteX16" fmla="*/ 2352040 w 9052243"/>
              <a:gd name="connsiteY16" fmla="*/ 0 h 5151122"/>
              <a:gd name="connsiteX0" fmla="*/ 2352040 w 9052243"/>
              <a:gd name="connsiteY0" fmla="*/ 0 h 5151122"/>
              <a:gd name="connsiteX1" fmla="*/ 9052243 w 9052243"/>
              <a:gd name="connsiteY1" fmla="*/ 5080 h 5151122"/>
              <a:gd name="connsiteX2" fmla="*/ 7269480 w 9052243"/>
              <a:gd name="connsiteY2" fmla="*/ 944880 h 5151122"/>
              <a:gd name="connsiteX3" fmla="*/ 4932680 w 9052243"/>
              <a:gd name="connsiteY3" fmla="*/ 2677160 h 5151122"/>
              <a:gd name="connsiteX4" fmla="*/ 4465320 w 9052243"/>
              <a:gd name="connsiteY4" fmla="*/ 3073400 h 5151122"/>
              <a:gd name="connsiteX5" fmla="*/ 3505200 w 9052243"/>
              <a:gd name="connsiteY5" fmla="*/ 3642360 h 5151122"/>
              <a:gd name="connsiteX6" fmla="*/ 2118360 w 9052243"/>
              <a:gd name="connsiteY6" fmla="*/ 4450080 h 5151122"/>
              <a:gd name="connsiteX7" fmla="*/ 1752600 w 9052243"/>
              <a:gd name="connsiteY7" fmla="*/ 4775200 h 5151122"/>
              <a:gd name="connsiteX8" fmla="*/ 1462723 w 9052243"/>
              <a:gd name="connsiteY8" fmla="*/ 4955540 h 5151122"/>
              <a:gd name="connsiteX9" fmla="*/ 1209040 w 9052243"/>
              <a:gd name="connsiteY9" fmla="*/ 5151120 h 5151122"/>
              <a:gd name="connsiteX10" fmla="*/ 0 w 9052243"/>
              <a:gd name="connsiteY10" fmla="*/ 5143500 h 5151122"/>
              <a:gd name="connsiteX11" fmla="*/ 1612900 w 9052243"/>
              <a:gd name="connsiteY11" fmla="*/ 1320800 h 5151122"/>
              <a:gd name="connsiteX12" fmla="*/ 2641600 w 9052243"/>
              <a:gd name="connsiteY12" fmla="*/ 920750 h 5151122"/>
              <a:gd name="connsiteX13" fmla="*/ 996950 w 9052243"/>
              <a:gd name="connsiteY13" fmla="*/ 920750 h 5151122"/>
              <a:gd name="connsiteX14" fmla="*/ 1833880 w 9052243"/>
              <a:gd name="connsiteY14" fmla="*/ 213360 h 5151122"/>
              <a:gd name="connsiteX15" fmla="*/ 2273300 w 9052243"/>
              <a:gd name="connsiteY15" fmla="*/ 85725 h 5151122"/>
              <a:gd name="connsiteX16" fmla="*/ 2352040 w 9052243"/>
              <a:gd name="connsiteY16" fmla="*/ 0 h 5151122"/>
              <a:gd name="connsiteX0" fmla="*/ 2354832 w 9055035"/>
              <a:gd name="connsiteY0" fmla="*/ 0 h 5151122"/>
              <a:gd name="connsiteX1" fmla="*/ 9055035 w 9055035"/>
              <a:gd name="connsiteY1" fmla="*/ 5080 h 5151122"/>
              <a:gd name="connsiteX2" fmla="*/ 7272272 w 9055035"/>
              <a:gd name="connsiteY2" fmla="*/ 944880 h 5151122"/>
              <a:gd name="connsiteX3" fmla="*/ 4935472 w 9055035"/>
              <a:gd name="connsiteY3" fmla="*/ 2677160 h 5151122"/>
              <a:gd name="connsiteX4" fmla="*/ 4468112 w 9055035"/>
              <a:gd name="connsiteY4" fmla="*/ 3073400 h 5151122"/>
              <a:gd name="connsiteX5" fmla="*/ 3507992 w 9055035"/>
              <a:gd name="connsiteY5" fmla="*/ 3642360 h 5151122"/>
              <a:gd name="connsiteX6" fmla="*/ 2121152 w 9055035"/>
              <a:gd name="connsiteY6" fmla="*/ 4450080 h 5151122"/>
              <a:gd name="connsiteX7" fmla="*/ 1755392 w 9055035"/>
              <a:gd name="connsiteY7" fmla="*/ 4775200 h 5151122"/>
              <a:gd name="connsiteX8" fmla="*/ 1465515 w 9055035"/>
              <a:gd name="connsiteY8" fmla="*/ 4955540 h 5151122"/>
              <a:gd name="connsiteX9" fmla="*/ 1211832 w 9055035"/>
              <a:gd name="connsiteY9" fmla="*/ 5151120 h 5151122"/>
              <a:gd name="connsiteX10" fmla="*/ 2792 w 9055035"/>
              <a:gd name="connsiteY10" fmla="*/ 5143500 h 5151122"/>
              <a:gd name="connsiteX11" fmla="*/ 450467 w 9055035"/>
              <a:gd name="connsiteY11" fmla="*/ 1866900 h 5151122"/>
              <a:gd name="connsiteX12" fmla="*/ 1615692 w 9055035"/>
              <a:gd name="connsiteY12" fmla="*/ 1320800 h 5151122"/>
              <a:gd name="connsiteX13" fmla="*/ 2644392 w 9055035"/>
              <a:gd name="connsiteY13" fmla="*/ 920750 h 5151122"/>
              <a:gd name="connsiteX14" fmla="*/ 999742 w 9055035"/>
              <a:gd name="connsiteY14" fmla="*/ 920750 h 5151122"/>
              <a:gd name="connsiteX15" fmla="*/ 1836672 w 9055035"/>
              <a:gd name="connsiteY15" fmla="*/ 213360 h 5151122"/>
              <a:gd name="connsiteX16" fmla="*/ 2276092 w 9055035"/>
              <a:gd name="connsiteY16" fmla="*/ 85725 h 5151122"/>
              <a:gd name="connsiteX17" fmla="*/ 2354832 w 9055035"/>
              <a:gd name="connsiteY17" fmla="*/ 0 h 5151122"/>
              <a:gd name="connsiteX0" fmla="*/ 2354832 w 9055035"/>
              <a:gd name="connsiteY0" fmla="*/ 0 h 5151122"/>
              <a:gd name="connsiteX1" fmla="*/ 9055035 w 9055035"/>
              <a:gd name="connsiteY1" fmla="*/ 5080 h 5151122"/>
              <a:gd name="connsiteX2" fmla="*/ 7272272 w 9055035"/>
              <a:gd name="connsiteY2" fmla="*/ 944880 h 5151122"/>
              <a:gd name="connsiteX3" fmla="*/ 4935472 w 9055035"/>
              <a:gd name="connsiteY3" fmla="*/ 2677160 h 5151122"/>
              <a:gd name="connsiteX4" fmla="*/ 4468112 w 9055035"/>
              <a:gd name="connsiteY4" fmla="*/ 3073400 h 5151122"/>
              <a:gd name="connsiteX5" fmla="*/ 3507992 w 9055035"/>
              <a:gd name="connsiteY5" fmla="*/ 3642360 h 5151122"/>
              <a:gd name="connsiteX6" fmla="*/ 2121152 w 9055035"/>
              <a:gd name="connsiteY6" fmla="*/ 4450080 h 5151122"/>
              <a:gd name="connsiteX7" fmla="*/ 1755392 w 9055035"/>
              <a:gd name="connsiteY7" fmla="*/ 4775200 h 5151122"/>
              <a:gd name="connsiteX8" fmla="*/ 1465515 w 9055035"/>
              <a:gd name="connsiteY8" fmla="*/ 4955540 h 5151122"/>
              <a:gd name="connsiteX9" fmla="*/ 1211832 w 9055035"/>
              <a:gd name="connsiteY9" fmla="*/ 5151120 h 5151122"/>
              <a:gd name="connsiteX10" fmla="*/ 2792 w 9055035"/>
              <a:gd name="connsiteY10" fmla="*/ 5143500 h 5151122"/>
              <a:gd name="connsiteX11" fmla="*/ 450467 w 9055035"/>
              <a:gd name="connsiteY11" fmla="*/ 1866900 h 5151122"/>
              <a:gd name="connsiteX12" fmla="*/ 1615692 w 9055035"/>
              <a:gd name="connsiteY12" fmla="*/ 1320800 h 5151122"/>
              <a:gd name="connsiteX13" fmla="*/ 2644392 w 9055035"/>
              <a:gd name="connsiteY13" fmla="*/ 920750 h 5151122"/>
              <a:gd name="connsiteX14" fmla="*/ 999742 w 9055035"/>
              <a:gd name="connsiteY14" fmla="*/ 920750 h 5151122"/>
              <a:gd name="connsiteX15" fmla="*/ 1836672 w 9055035"/>
              <a:gd name="connsiteY15" fmla="*/ 213360 h 5151122"/>
              <a:gd name="connsiteX16" fmla="*/ 2276092 w 9055035"/>
              <a:gd name="connsiteY16" fmla="*/ 85725 h 5151122"/>
              <a:gd name="connsiteX17" fmla="*/ 2354832 w 9055035"/>
              <a:gd name="connsiteY17" fmla="*/ 0 h 5151122"/>
              <a:gd name="connsiteX0" fmla="*/ 2431878 w 9132081"/>
              <a:gd name="connsiteY0" fmla="*/ 0 h 5151122"/>
              <a:gd name="connsiteX1" fmla="*/ 9132081 w 9132081"/>
              <a:gd name="connsiteY1" fmla="*/ 5080 h 5151122"/>
              <a:gd name="connsiteX2" fmla="*/ 7349318 w 9132081"/>
              <a:gd name="connsiteY2" fmla="*/ 944880 h 5151122"/>
              <a:gd name="connsiteX3" fmla="*/ 5012518 w 9132081"/>
              <a:gd name="connsiteY3" fmla="*/ 2677160 h 5151122"/>
              <a:gd name="connsiteX4" fmla="*/ 4545158 w 9132081"/>
              <a:gd name="connsiteY4" fmla="*/ 3073400 h 5151122"/>
              <a:gd name="connsiteX5" fmla="*/ 3585038 w 9132081"/>
              <a:gd name="connsiteY5" fmla="*/ 3642360 h 5151122"/>
              <a:gd name="connsiteX6" fmla="*/ 2198198 w 9132081"/>
              <a:gd name="connsiteY6" fmla="*/ 4450080 h 5151122"/>
              <a:gd name="connsiteX7" fmla="*/ 1832438 w 9132081"/>
              <a:gd name="connsiteY7" fmla="*/ 4775200 h 5151122"/>
              <a:gd name="connsiteX8" fmla="*/ 1542561 w 9132081"/>
              <a:gd name="connsiteY8" fmla="*/ 4955540 h 5151122"/>
              <a:gd name="connsiteX9" fmla="*/ 1288878 w 9132081"/>
              <a:gd name="connsiteY9" fmla="*/ 5151120 h 5151122"/>
              <a:gd name="connsiteX10" fmla="*/ 79838 w 9132081"/>
              <a:gd name="connsiteY10" fmla="*/ 5143500 h 5151122"/>
              <a:gd name="connsiteX11" fmla="*/ 89363 w 9132081"/>
              <a:gd name="connsiteY11" fmla="*/ 2028825 h 5151122"/>
              <a:gd name="connsiteX12" fmla="*/ 527513 w 9132081"/>
              <a:gd name="connsiteY12" fmla="*/ 1866900 h 5151122"/>
              <a:gd name="connsiteX13" fmla="*/ 1692738 w 9132081"/>
              <a:gd name="connsiteY13" fmla="*/ 1320800 h 5151122"/>
              <a:gd name="connsiteX14" fmla="*/ 2721438 w 9132081"/>
              <a:gd name="connsiteY14" fmla="*/ 920750 h 5151122"/>
              <a:gd name="connsiteX15" fmla="*/ 1076788 w 9132081"/>
              <a:gd name="connsiteY15" fmla="*/ 920750 h 5151122"/>
              <a:gd name="connsiteX16" fmla="*/ 1913718 w 9132081"/>
              <a:gd name="connsiteY16" fmla="*/ 213360 h 5151122"/>
              <a:gd name="connsiteX17" fmla="*/ 2353138 w 9132081"/>
              <a:gd name="connsiteY17" fmla="*/ 85725 h 5151122"/>
              <a:gd name="connsiteX18" fmla="*/ 2431878 w 9132081"/>
              <a:gd name="connsiteY18" fmla="*/ 0 h 5151122"/>
              <a:gd name="connsiteX0" fmla="*/ 2412786 w 9112989"/>
              <a:gd name="connsiteY0" fmla="*/ 0 h 5151122"/>
              <a:gd name="connsiteX1" fmla="*/ 9112989 w 9112989"/>
              <a:gd name="connsiteY1" fmla="*/ 5080 h 5151122"/>
              <a:gd name="connsiteX2" fmla="*/ 7330226 w 9112989"/>
              <a:gd name="connsiteY2" fmla="*/ 944880 h 5151122"/>
              <a:gd name="connsiteX3" fmla="*/ 4993426 w 9112989"/>
              <a:gd name="connsiteY3" fmla="*/ 2677160 h 5151122"/>
              <a:gd name="connsiteX4" fmla="*/ 4526066 w 9112989"/>
              <a:gd name="connsiteY4" fmla="*/ 3073400 h 5151122"/>
              <a:gd name="connsiteX5" fmla="*/ 3565946 w 9112989"/>
              <a:gd name="connsiteY5" fmla="*/ 3642360 h 5151122"/>
              <a:gd name="connsiteX6" fmla="*/ 2179106 w 9112989"/>
              <a:gd name="connsiteY6" fmla="*/ 4450080 h 5151122"/>
              <a:gd name="connsiteX7" fmla="*/ 1813346 w 9112989"/>
              <a:gd name="connsiteY7" fmla="*/ 4775200 h 5151122"/>
              <a:gd name="connsiteX8" fmla="*/ 1523469 w 9112989"/>
              <a:gd name="connsiteY8" fmla="*/ 4955540 h 5151122"/>
              <a:gd name="connsiteX9" fmla="*/ 1269786 w 9112989"/>
              <a:gd name="connsiteY9" fmla="*/ 5151120 h 5151122"/>
              <a:gd name="connsiteX10" fmla="*/ 60746 w 9112989"/>
              <a:gd name="connsiteY10" fmla="*/ 5143500 h 5151122"/>
              <a:gd name="connsiteX11" fmla="*/ 70271 w 9112989"/>
              <a:gd name="connsiteY11" fmla="*/ 2028825 h 5151122"/>
              <a:gd name="connsiteX12" fmla="*/ 508421 w 9112989"/>
              <a:gd name="connsiteY12" fmla="*/ 1866900 h 5151122"/>
              <a:gd name="connsiteX13" fmla="*/ 1673646 w 9112989"/>
              <a:gd name="connsiteY13" fmla="*/ 1320800 h 5151122"/>
              <a:gd name="connsiteX14" fmla="*/ 2702346 w 9112989"/>
              <a:gd name="connsiteY14" fmla="*/ 920750 h 5151122"/>
              <a:gd name="connsiteX15" fmla="*/ 1057696 w 9112989"/>
              <a:gd name="connsiteY15" fmla="*/ 920750 h 5151122"/>
              <a:gd name="connsiteX16" fmla="*/ 1894626 w 9112989"/>
              <a:gd name="connsiteY16" fmla="*/ 213360 h 5151122"/>
              <a:gd name="connsiteX17" fmla="*/ 2334046 w 9112989"/>
              <a:gd name="connsiteY17" fmla="*/ 85725 h 5151122"/>
              <a:gd name="connsiteX18" fmla="*/ 2412786 w 9112989"/>
              <a:gd name="connsiteY18" fmla="*/ 0 h 5151122"/>
              <a:gd name="connsiteX0" fmla="*/ 2352040 w 9052243"/>
              <a:gd name="connsiteY0" fmla="*/ 0 h 5151122"/>
              <a:gd name="connsiteX1" fmla="*/ 9052243 w 9052243"/>
              <a:gd name="connsiteY1" fmla="*/ 5080 h 5151122"/>
              <a:gd name="connsiteX2" fmla="*/ 7269480 w 9052243"/>
              <a:gd name="connsiteY2" fmla="*/ 944880 h 5151122"/>
              <a:gd name="connsiteX3" fmla="*/ 4932680 w 9052243"/>
              <a:gd name="connsiteY3" fmla="*/ 2677160 h 5151122"/>
              <a:gd name="connsiteX4" fmla="*/ 4465320 w 9052243"/>
              <a:gd name="connsiteY4" fmla="*/ 3073400 h 5151122"/>
              <a:gd name="connsiteX5" fmla="*/ 3505200 w 9052243"/>
              <a:gd name="connsiteY5" fmla="*/ 3642360 h 5151122"/>
              <a:gd name="connsiteX6" fmla="*/ 2118360 w 9052243"/>
              <a:gd name="connsiteY6" fmla="*/ 4450080 h 5151122"/>
              <a:gd name="connsiteX7" fmla="*/ 1752600 w 9052243"/>
              <a:gd name="connsiteY7" fmla="*/ 4775200 h 5151122"/>
              <a:gd name="connsiteX8" fmla="*/ 1462723 w 9052243"/>
              <a:gd name="connsiteY8" fmla="*/ 4955540 h 5151122"/>
              <a:gd name="connsiteX9" fmla="*/ 1209040 w 9052243"/>
              <a:gd name="connsiteY9" fmla="*/ 5151120 h 5151122"/>
              <a:gd name="connsiteX10" fmla="*/ 0 w 9052243"/>
              <a:gd name="connsiteY10" fmla="*/ 5143500 h 5151122"/>
              <a:gd name="connsiteX11" fmla="*/ 9525 w 9052243"/>
              <a:gd name="connsiteY11" fmla="*/ 2028825 h 5151122"/>
              <a:gd name="connsiteX12" fmla="*/ 447675 w 9052243"/>
              <a:gd name="connsiteY12" fmla="*/ 1866900 h 5151122"/>
              <a:gd name="connsiteX13" fmla="*/ 1612900 w 9052243"/>
              <a:gd name="connsiteY13" fmla="*/ 1320800 h 5151122"/>
              <a:gd name="connsiteX14" fmla="*/ 2641600 w 9052243"/>
              <a:gd name="connsiteY14" fmla="*/ 920750 h 5151122"/>
              <a:gd name="connsiteX15" fmla="*/ 996950 w 9052243"/>
              <a:gd name="connsiteY15" fmla="*/ 920750 h 5151122"/>
              <a:gd name="connsiteX16" fmla="*/ 1833880 w 9052243"/>
              <a:gd name="connsiteY16" fmla="*/ 213360 h 5151122"/>
              <a:gd name="connsiteX17" fmla="*/ 2273300 w 9052243"/>
              <a:gd name="connsiteY17" fmla="*/ 85725 h 5151122"/>
              <a:gd name="connsiteX18" fmla="*/ 2352040 w 9052243"/>
              <a:gd name="connsiteY18" fmla="*/ 0 h 51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52243" h="5151122">
                <a:moveTo>
                  <a:pt x="2352040" y="0"/>
                </a:moveTo>
                <a:lnTo>
                  <a:pt x="9052243" y="5080"/>
                </a:lnTo>
                <a:cubicBezTo>
                  <a:pt x="8539269" y="397933"/>
                  <a:pt x="7782454" y="552027"/>
                  <a:pt x="7269480" y="944880"/>
                </a:cubicBezTo>
                <a:cubicBezTo>
                  <a:pt x="6607387" y="1517227"/>
                  <a:pt x="5594773" y="2104813"/>
                  <a:pt x="4932680" y="2677160"/>
                </a:cubicBezTo>
                <a:cubicBezTo>
                  <a:pt x="4463627" y="3022600"/>
                  <a:pt x="4703233" y="2912533"/>
                  <a:pt x="4465320" y="3073400"/>
                </a:cubicBezTo>
                <a:cubicBezTo>
                  <a:pt x="4227407" y="3234267"/>
                  <a:pt x="3814233" y="3438313"/>
                  <a:pt x="3505200" y="3642360"/>
                </a:cubicBezTo>
                <a:cubicBezTo>
                  <a:pt x="3196167" y="3846407"/>
                  <a:pt x="2414693" y="4268047"/>
                  <a:pt x="2118360" y="4450080"/>
                </a:cubicBezTo>
                <a:cubicBezTo>
                  <a:pt x="1822027" y="4632113"/>
                  <a:pt x="1861873" y="4690957"/>
                  <a:pt x="1752600" y="4775200"/>
                </a:cubicBezTo>
                <a:cubicBezTo>
                  <a:pt x="1643327" y="4859443"/>
                  <a:pt x="1549083" y="4886113"/>
                  <a:pt x="1462723" y="4955540"/>
                </a:cubicBezTo>
                <a:cubicBezTo>
                  <a:pt x="1435735" y="4954693"/>
                  <a:pt x="1236028" y="5151967"/>
                  <a:pt x="1209040" y="5151120"/>
                </a:cubicBezTo>
                <a:lnTo>
                  <a:pt x="0" y="5143500"/>
                </a:lnTo>
                <a:cubicBezTo>
                  <a:pt x="15981" y="4621001"/>
                  <a:pt x="11113" y="2571750"/>
                  <a:pt x="9525" y="2028825"/>
                </a:cubicBezTo>
                <a:cubicBezTo>
                  <a:pt x="84137" y="1482725"/>
                  <a:pt x="237596" y="2001838"/>
                  <a:pt x="447675" y="1866900"/>
                </a:cubicBezTo>
                <a:cubicBezTo>
                  <a:pt x="1011767" y="1629833"/>
                  <a:pt x="1247246" y="1478492"/>
                  <a:pt x="1612900" y="1320800"/>
                </a:cubicBezTo>
                <a:cubicBezTo>
                  <a:pt x="1978554" y="1163108"/>
                  <a:pt x="2744258" y="987425"/>
                  <a:pt x="2641600" y="920750"/>
                </a:cubicBezTo>
                <a:cubicBezTo>
                  <a:pt x="2538942" y="854075"/>
                  <a:pt x="842116" y="1082569"/>
                  <a:pt x="996950" y="920750"/>
                </a:cubicBezTo>
                <a:cubicBezTo>
                  <a:pt x="1151784" y="758931"/>
                  <a:pt x="1715876" y="339302"/>
                  <a:pt x="1833880" y="213360"/>
                </a:cubicBezTo>
                <a:cubicBezTo>
                  <a:pt x="1947545" y="165523"/>
                  <a:pt x="2159635" y="133562"/>
                  <a:pt x="2273300" y="85725"/>
                </a:cubicBezTo>
                <a:lnTo>
                  <a:pt x="235204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326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>
          <a:xfrm>
            <a:off x="957845" y="0"/>
            <a:ext cx="8186155" cy="3148601"/>
          </a:xfrm>
          <a:custGeom>
            <a:avLst/>
            <a:gdLst>
              <a:gd name="connsiteX0" fmla="*/ 0 w 8164512"/>
              <a:gd name="connsiteY0" fmla="*/ 0 h 3262313"/>
              <a:gd name="connsiteX1" fmla="*/ 8164512 w 8164512"/>
              <a:gd name="connsiteY1" fmla="*/ 0 h 3262313"/>
              <a:gd name="connsiteX2" fmla="*/ 8164512 w 8164512"/>
              <a:gd name="connsiteY2" fmla="*/ 3262313 h 3262313"/>
              <a:gd name="connsiteX3" fmla="*/ 0 w 8164512"/>
              <a:gd name="connsiteY3" fmla="*/ 3262313 h 3262313"/>
              <a:gd name="connsiteX4" fmla="*/ 0 w 8164512"/>
              <a:gd name="connsiteY4" fmla="*/ 0 h 3262313"/>
              <a:gd name="connsiteX0" fmla="*/ 7 w 8164519"/>
              <a:gd name="connsiteY0" fmla="*/ 0 h 3262313"/>
              <a:gd name="connsiteX1" fmla="*/ 8164519 w 8164519"/>
              <a:gd name="connsiteY1" fmla="*/ 0 h 3262313"/>
              <a:gd name="connsiteX2" fmla="*/ 8164519 w 8164519"/>
              <a:gd name="connsiteY2" fmla="*/ 3262313 h 3262313"/>
              <a:gd name="connsiteX3" fmla="*/ 7 w 8164519"/>
              <a:gd name="connsiteY3" fmla="*/ 3262313 h 3262313"/>
              <a:gd name="connsiteX4" fmla="*/ 356950 w 8164519"/>
              <a:gd name="connsiteY4" fmla="*/ 1174111 h 3262313"/>
              <a:gd name="connsiteX5" fmla="*/ 7 w 8164519"/>
              <a:gd name="connsiteY5" fmla="*/ 0 h 3262313"/>
              <a:gd name="connsiteX0" fmla="*/ 495971 w 8660483"/>
              <a:gd name="connsiteY0" fmla="*/ 0 h 3262313"/>
              <a:gd name="connsiteX1" fmla="*/ 8660483 w 8660483"/>
              <a:gd name="connsiteY1" fmla="*/ 0 h 3262313"/>
              <a:gd name="connsiteX2" fmla="*/ 8660483 w 8660483"/>
              <a:gd name="connsiteY2" fmla="*/ 3262313 h 3262313"/>
              <a:gd name="connsiteX3" fmla="*/ 495971 w 8660483"/>
              <a:gd name="connsiteY3" fmla="*/ 3262313 h 3262313"/>
              <a:gd name="connsiteX4" fmla="*/ 1004413 w 8660483"/>
              <a:gd name="connsiteY4" fmla="*/ 2321169 h 3262313"/>
              <a:gd name="connsiteX5" fmla="*/ 852914 w 8660483"/>
              <a:gd name="connsiteY5" fmla="*/ 1174111 h 3262313"/>
              <a:gd name="connsiteX6" fmla="*/ 495971 w 8660483"/>
              <a:gd name="connsiteY6" fmla="*/ 0 h 3262313"/>
              <a:gd name="connsiteX0" fmla="*/ 382424 w 8546936"/>
              <a:gd name="connsiteY0" fmla="*/ 0 h 3262313"/>
              <a:gd name="connsiteX1" fmla="*/ 8546936 w 8546936"/>
              <a:gd name="connsiteY1" fmla="*/ 0 h 3262313"/>
              <a:gd name="connsiteX2" fmla="*/ 8546936 w 8546936"/>
              <a:gd name="connsiteY2" fmla="*/ 3262313 h 3262313"/>
              <a:gd name="connsiteX3" fmla="*/ 382424 w 8546936"/>
              <a:gd name="connsiteY3" fmla="*/ 3262313 h 3262313"/>
              <a:gd name="connsiteX4" fmla="*/ 890866 w 8546936"/>
              <a:gd name="connsiteY4" fmla="*/ 2321169 h 3262313"/>
              <a:gd name="connsiteX5" fmla="*/ 739367 w 8546936"/>
              <a:gd name="connsiteY5" fmla="*/ 1174111 h 3262313"/>
              <a:gd name="connsiteX6" fmla="*/ 382424 w 8546936"/>
              <a:gd name="connsiteY6" fmla="*/ 0 h 3262313"/>
              <a:gd name="connsiteX0" fmla="*/ 0 w 8164512"/>
              <a:gd name="connsiteY0" fmla="*/ 0 h 3262313"/>
              <a:gd name="connsiteX1" fmla="*/ 8164512 w 8164512"/>
              <a:gd name="connsiteY1" fmla="*/ 0 h 3262313"/>
              <a:gd name="connsiteX2" fmla="*/ 8164512 w 8164512"/>
              <a:gd name="connsiteY2" fmla="*/ 3262313 h 3262313"/>
              <a:gd name="connsiteX3" fmla="*/ 3527744 w 8164512"/>
              <a:gd name="connsiteY3" fmla="*/ 2824050 h 3262313"/>
              <a:gd name="connsiteX4" fmla="*/ 508442 w 8164512"/>
              <a:gd name="connsiteY4" fmla="*/ 2321169 h 3262313"/>
              <a:gd name="connsiteX5" fmla="*/ 356943 w 8164512"/>
              <a:gd name="connsiteY5" fmla="*/ 1174111 h 3262313"/>
              <a:gd name="connsiteX6" fmla="*/ 0 w 8164512"/>
              <a:gd name="connsiteY6" fmla="*/ 0 h 3262313"/>
              <a:gd name="connsiteX0" fmla="*/ 0 w 8164512"/>
              <a:gd name="connsiteY0" fmla="*/ 0 h 3262313"/>
              <a:gd name="connsiteX1" fmla="*/ 8164512 w 8164512"/>
              <a:gd name="connsiteY1" fmla="*/ 0 h 3262313"/>
              <a:gd name="connsiteX2" fmla="*/ 8164512 w 8164512"/>
              <a:gd name="connsiteY2" fmla="*/ 3262313 h 3262313"/>
              <a:gd name="connsiteX3" fmla="*/ 3527744 w 8164512"/>
              <a:gd name="connsiteY3" fmla="*/ 2824050 h 3262313"/>
              <a:gd name="connsiteX4" fmla="*/ 508442 w 8164512"/>
              <a:gd name="connsiteY4" fmla="*/ 2321169 h 3262313"/>
              <a:gd name="connsiteX5" fmla="*/ 308247 w 8164512"/>
              <a:gd name="connsiteY5" fmla="*/ 1801747 h 3262313"/>
              <a:gd name="connsiteX6" fmla="*/ 356943 w 8164512"/>
              <a:gd name="connsiteY6" fmla="*/ 1174111 h 3262313"/>
              <a:gd name="connsiteX7" fmla="*/ 0 w 8164512"/>
              <a:gd name="connsiteY7" fmla="*/ 0 h 3262313"/>
              <a:gd name="connsiteX0" fmla="*/ 0 w 8164512"/>
              <a:gd name="connsiteY0" fmla="*/ 0 h 3262313"/>
              <a:gd name="connsiteX1" fmla="*/ 8164512 w 8164512"/>
              <a:gd name="connsiteY1" fmla="*/ 0 h 3262313"/>
              <a:gd name="connsiteX2" fmla="*/ 8164512 w 8164512"/>
              <a:gd name="connsiteY2" fmla="*/ 3262313 h 3262313"/>
              <a:gd name="connsiteX3" fmla="*/ 3781885 w 8164512"/>
              <a:gd name="connsiteY3" fmla="*/ 2932573 h 3262313"/>
              <a:gd name="connsiteX4" fmla="*/ 3527744 w 8164512"/>
              <a:gd name="connsiteY4" fmla="*/ 2824050 h 3262313"/>
              <a:gd name="connsiteX5" fmla="*/ 508442 w 8164512"/>
              <a:gd name="connsiteY5" fmla="*/ 2321169 h 3262313"/>
              <a:gd name="connsiteX6" fmla="*/ 308247 w 8164512"/>
              <a:gd name="connsiteY6" fmla="*/ 1801747 h 3262313"/>
              <a:gd name="connsiteX7" fmla="*/ 356943 w 8164512"/>
              <a:gd name="connsiteY7" fmla="*/ 1174111 h 3262313"/>
              <a:gd name="connsiteX8" fmla="*/ 0 w 8164512"/>
              <a:gd name="connsiteY8" fmla="*/ 0 h 3262313"/>
              <a:gd name="connsiteX0" fmla="*/ 0 w 8164512"/>
              <a:gd name="connsiteY0" fmla="*/ 0 h 3262313"/>
              <a:gd name="connsiteX1" fmla="*/ 8164512 w 8164512"/>
              <a:gd name="connsiteY1" fmla="*/ 0 h 3262313"/>
              <a:gd name="connsiteX2" fmla="*/ 8164512 w 8164512"/>
              <a:gd name="connsiteY2" fmla="*/ 3262313 h 3262313"/>
              <a:gd name="connsiteX3" fmla="*/ 3781885 w 8164512"/>
              <a:gd name="connsiteY3" fmla="*/ 2932573 h 3262313"/>
              <a:gd name="connsiteX4" fmla="*/ 3527744 w 8164512"/>
              <a:gd name="connsiteY4" fmla="*/ 2824050 h 3262313"/>
              <a:gd name="connsiteX5" fmla="*/ 2694344 w 8164512"/>
              <a:gd name="connsiteY5" fmla="*/ 2607934 h 3262313"/>
              <a:gd name="connsiteX6" fmla="*/ 508442 w 8164512"/>
              <a:gd name="connsiteY6" fmla="*/ 2321169 h 3262313"/>
              <a:gd name="connsiteX7" fmla="*/ 308247 w 8164512"/>
              <a:gd name="connsiteY7" fmla="*/ 1801747 h 3262313"/>
              <a:gd name="connsiteX8" fmla="*/ 356943 w 8164512"/>
              <a:gd name="connsiteY8" fmla="*/ 1174111 h 3262313"/>
              <a:gd name="connsiteX9" fmla="*/ 0 w 8164512"/>
              <a:gd name="connsiteY9" fmla="*/ 0 h 3262313"/>
              <a:gd name="connsiteX0" fmla="*/ 0 w 8164512"/>
              <a:gd name="connsiteY0" fmla="*/ 0 h 3262313"/>
              <a:gd name="connsiteX1" fmla="*/ 8164512 w 8164512"/>
              <a:gd name="connsiteY1" fmla="*/ 0 h 3262313"/>
              <a:gd name="connsiteX2" fmla="*/ 8164512 w 8164512"/>
              <a:gd name="connsiteY2" fmla="*/ 3262313 h 3262313"/>
              <a:gd name="connsiteX3" fmla="*/ 3781885 w 8164512"/>
              <a:gd name="connsiteY3" fmla="*/ 2932573 h 3262313"/>
              <a:gd name="connsiteX4" fmla="*/ 3527744 w 8164512"/>
              <a:gd name="connsiteY4" fmla="*/ 2824050 h 3262313"/>
              <a:gd name="connsiteX5" fmla="*/ 2694344 w 8164512"/>
              <a:gd name="connsiteY5" fmla="*/ 2607934 h 3262313"/>
              <a:gd name="connsiteX6" fmla="*/ 881776 w 8164512"/>
              <a:gd name="connsiteY6" fmla="*/ 2256241 h 3262313"/>
              <a:gd name="connsiteX7" fmla="*/ 508442 w 8164512"/>
              <a:gd name="connsiteY7" fmla="*/ 2321169 h 3262313"/>
              <a:gd name="connsiteX8" fmla="*/ 308247 w 8164512"/>
              <a:gd name="connsiteY8" fmla="*/ 1801747 h 3262313"/>
              <a:gd name="connsiteX9" fmla="*/ 356943 w 8164512"/>
              <a:gd name="connsiteY9" fmla="*/ 1174111 h 3262313"/>
              <a:gd name="connsiteX10" fmla="*/ 0 w 8164512"/>
              <a:gd name="connsiteY10" fmla="*/ 0 h 3262313"/>
              <a:gd name="connsiteX0" fmla="*/ 0 w 8164512"/>
              <a:gd name="connsiteY0" fmla="*/ 0 h 3262313"/>
              <a:gd name="connsiteX1" fmla="*/ 8164512 w 8164512"/>
              <a:gd name="connsiteY1" fmla="*/ 0 h 3262313"/>
              <a:gd name="connsiteX2" fmla="*/ 8164512 w 8164512"/>
              <a:gd name="connsiteY2" fmla="*/ 3262313 h 3262313"/>
              <a:gd name="connsiteX3" fmla="*/ 3781885 w 8164512"/>
              <a:gd name="connsiteY3" fmla="*/ 2932573 h 3262313"/>
              <a:gd name="connsiteX4" fmla="*/ 3527744 w 8164512"/>
              <a:gd name="connsiteY4" fmla="*/ 2824050 h 3262313"/>
              <a:gd name="connsiteX5" fmla="*/ 2694344 w 8164512"/>
              <a:gd name="connsiteY5" fmla="*/ 2607934 h 3262313"/>
              <a:gd name="connsiteX6" fmla="*/ 881776 w 8164512"/>
              <a:gd name="connsiteY6" fmla="*/ 2256241 h 3262313"/>
              <a:gd name="connsiteX7" fmla="*/ 519263 w 8164512"/>
              <a:gd name="connsiteY7" fmla="*/ 2218367 h 3262313"/>
              <a:gd name="connsiteX8" fmla="*/ 308247 w 8164512"/>
              <a:gd name="connsiteY8" fmla="*/ 1801747 h 3262313"/>
              <a:gd name="connsiteX9" fmla="*/ 356943 w 8164512"/>
              <a:gd name="connsiteY9" fmla="*/ 1174111 h 3262313"/>
              <a:gd name="connsiteX10" fmla="*/ 0 w 8164512"/>
              <a:gd name="connsiteY10" fmla="*/ 0 h 3262313"/>
              <a:gd name="connsiteX0" fmla="*/ 0 w 8164512"/>
              <a:gd name="connsiteY0" fmla="*/ 0 h 3409733"/>
              <a:gd name="connsiteX1" fmla="*/ 8164512 w 8164512"/>
              <a:gd name="connsiteY1" fmla="*/ 0 h 3409733"/>
              <a:gd name="connsiteX2" fmla="*/ 8164512 w 8164512"/>
              <a:gd name="connsiteY2" fmla="*/ 3262313 h 3409733"/>
              <a:gd name="connsiteX3" fmla="*/ 4528555 w 8164512"/>
              <a:gd name="connsiteY3" fmla="*/ 2781075 h 3409733"/>
              <a:gd name="connsiteX4" fmla="*/ 3781885 w 8164512"/>
              <a:gd name="connsiteY4" fmla="*/ 2932573 h 3409733"/>
              <a:gd name="connsiteX5" fmla="*/ 3527744 w 8164512"/>
              <a:gd name="connsiteY5" fmla="*/ 2824050 h 3409733"/>
              <a:gd name="connsiteX6" fmla="*/ 2694344 w 8164512"/>
              <a:gd name="connsiteY6" fmla="*/ 2607934 h 3409733"/>
              <a:gd name="connsiteX7" fmla="*/ 881776 w 8164512"/>
              <a:gd name="connsiteY7" fmla="*/ 2256241 h 3409733"/>
              <a:gd name="connsiteX8" fmla="*/ 519263 w 8164512"/>
              <a:gd name="connsiteY8" fmla="*/ 2218367 h 3409733"/>
              <a:gd name="connsiteX9" fmla="*/ 308247 w 8164512"/>
              <a:gd name="connsiteY9" fmla="*/ 1801747 h 3409733"/>
              <a:gd name="connsiteX10" fmla="*/ 356943 w 8164512"/>
              <a:gd name="connsiteY10" fmla="*/ 1174111 h 3409733"/>
              <a:gd name="connsiteX11" fmla="*/ 0 w 8164512"/>
              <a:gd name="connsiteY11" fmla="*/ 0 h 3409733"/>
              <a:gd name="connsiteX0" fmla="*/ 0 w 8164512"/>
              <a:gd name="connsiteY0" fmla="*/ 0 h 3483927"/>
              <a:gd name="connsiteX1" fmla="*/ 8164512 w 8164512"/>
              <a:gd name="connsiteY1" fmla="*/ 0 h 3483927"/>
              <a:gd name="connsiteX2" fmla="*/ 8164512 w 8164512"/>
              <a:gd name="connsiteY2" fmla="*/ 3262313 h 3483927"/>
              <a:gd name="connsiteX3" fmla="*/ 6757743 w 8164512"/>
              <a:gd name="connsiteY3" fmla="*/ 3094892 h 3483927"/>
              <a:gd name="connsiteX4" fmla="*/ 4528555 w 8164512"/>
              <a:gd name="connsiteY4" fmla="*/ 2781075 h 3483927"/>
              <a:gd name="connsiteX5" fmla="*/ 3781885 w 8164512"/>
              <a:gd name="connsiteY5" fmla="*/ 2932573 h 3483927"/>
              <a:gd name="connsiteX6" fmla="*/ 3527744 w 8164512"/>
              <a:gd name="connsiteY6" fmla="*/ 2824050 h 3483927"/>
              <a:gd name="connsiteX7" fmla="*/ 2694344 w 8164512"/>
              <a:gd name="connsiteY7" fmla="*/ 2607934 h 3483927"/>
              <a:gd name="connsiteX8" fmla="*/ 881776 w 8164512"/>
              <a:gd name="connsiteY8" fmla="*/ 2256241 h 3483927"/>
              <a:gd name="connsiteX9" fmla="*/ 519263 w 8164512"/>
              <a:gd name="connsiteY9" fmla="*/ 2218367 h 3483927"/>
              <a:gd name="connsiteX10" fmla="*/ 308247 w 8164512"/>
              <a:gd name="connsiteY10" fmla="*/ 1801747 h 3483927"/>
              <a:gd name="connsiteX11" fmla="*/ 356943 w 8164512"/>
              <a:gd name="connsiteY11" fmla="*/ 1174111 h 3483927"/>
              <a:gd name="connsiteX12" fmla="*/ 0 w 8164512"/>
              <a:gd name="connsiteY12" fmla="*/ 0 h 3483927"/>
              <a:gd name="connsiteX0" fmla="*/ 0 w 8164512"/>
              <a:gd name="connsiteY0" fmla="*/ 0 h 3483927"/>
              <a:gd name="connsiteX1" fmla="*/ 8164512 w 8164512"/>
              <a:gd name="connsiteY1" fmla="*/ 0 h 3483927"/>
              <a:gd name="connsiteX2" fmla="*/ 8164512 w 8164512"/>
              <a:gd name="connsiteY2" fmla="*/ 3262313 h 3483927"/>
              <a:gd name="connsiteX3" fmla="*/ 6757743 w 8164512"/>
              <a:gd name="connsiteY3" fmla="*/ 3094892 h 3483927"/>
              <a:gd name="connsiteX4" fmla="*/ 6021894 w 8164512"/>
              <a:gd name="connsiteY4" fmla="*/ 3143588 h 3483927"/>
              <a:gd name="connsiteX5" fmla="*/ 4528555 w 8164512"/>
              <a:gd name="connsiteY5" fmla="*/ 2781075 h 3483927"/>
              <a:gd name="connsiteX6" fmla="*/ 3781885 w 8164512"/>
              <a:gd name="connsiteY6" fmla="*/ 2932573 h 3483927"/>
              <a:gd name="connsiteX7" fmla="*/ 3527744 w 8164512"/>
              <a:gd name="connsiteY7" fmla="*/ 2824050 h 3483927"/>
              <a:gd name="connsiteX8" fmla="*/ 2694344 w 8164512"/>
              <a:gd name="connsiteY8" fmla="*/ 2607934 h 3483927"/>
              <a:gd name="connsiteX9" fmla="*/ 881776 w 8164512"/>
              <a:gd name="connsiteY9" fmla="*/ 2256241 h 3483927"/>
              <a:gd name="connsiteX10" fmla="*/ 519263 w 8164512"/>
              <a:gd name="connsiteY10" fmla="*/ 2218367 h 3483927"/>
              <a:gd name="connsiteX11" fmla="*/ 308247 w 8164512"/>
              <a:gd name="connsiteY11" fmla="*/ 1801747 h 3483927"/>
              <a:gd name="connsiteX12" fmla="*/ 356943 w 8164512"/>
              <a:gd name="connsiteY12" fmla="*/ 1174111 h 3483927"/>
              <a:gd name="connsiteX13" fmla="*/ 0 w 8164512"/>
              <a:gd name="connsiteY13" fmla="*/ 0 h 3483927"/>
              <a:gd name="connsiteX0" fmla="*/ 0 w 8164512"/>
              <a:gd name="connsiteY0" fmla="*/ 0 h 3431061"/>
              <a:gd name="connsiteX1" fmla="*/ 8164512 w 8164512"/>
              <a:gd name="connsiteY1" fmla="*/ 0 h 3431061"/>
              <a:gd name="connsiteX2" fmla="*/ 8164512 w 8164512"/>
              <a:gd name="connsiteY2" fmla="*/ 3262313 h 3431061"/>
              <a:gd name="connsiteX3" fmla="*/ 7596394 w 8164512"/>
              <a:gd name="connsiteY3" fmla="*/ 2818949 h 3431061"/>
              <a:gd name="connsiteX4" fmla="*/ 6757743 w 8164512"/>
              <a:gd name="connsiteY4" fmla="*/ 3094892 h 3431061"/>
              <a:gd name="connsiteX5" fmla="*/ 6021894 w 8164512"/>
              <a:gd name="connsiteY5" fmla="*/ 3143588 h 3431061"/>
              <a:gd name="connsiteX6" fmla="*/ 4528555 w 8164512"/>
              <a:gd name="connsiteY6" fmla="*/ 2781075 h 3431061"/>
              <a:gd name="connsiteX7" fmla="*/ 3781885 w 8164512"/>
              <a:gd name="connsiteY7" fmla="*/ 2932573 h 3431061"/>
              <a:gd name="connsiteX8" fmla="*/ 3527744 w 8164512"/>
              <a:gd name="connsiteY8" fmla="*/ 2824050 h 3431061"/>
              <a:gd name="connsiteX9" fmla="*/ 2694344 w 8164512"/>
              <a:gd name="connsiteY9" fmla="*/ 2607934 h 3431061"/>
              <a:gd name="connsiteX10" fmla="*/ 881776 w 8164512"/>
              <a:gd name="connsiteY10" fmla="*/ 2256241 h 3431061"/>
              <a:gd name="connsiteX11" fmla="*/ 519263 w 8164512"/>
              <a:gd name="connsiteY11" fmla="*/ 2218367 h 3431061"/>
              <a:gd name="connsiteX12" fmla="*/ 308247 w 8164512"/>
              <a:gd name="connsiteY12" fmla="*/ 1801747 h 3431061"/>
              <a:gd name="connsiteX13" fmla="*/ 356943 w 8164512"/>
              <a:gd name="connsiteY13" fmla="*/ 1174111 h 3431061"/>
              <a:gd name="connsiteX14" fmla="*/ 0 w 8164512"/>
              <a:gd name="connsiteY14" fmla="*/ 0 h 3431061"/>
              <a:gd name="connsiteX0" fmla="*/ 0 w 8164512"/>
              <a:gd name="connsiteY0" fmla="*/ 0 h 3445296"/>
              <a:gd name="connsiteX1" fmla="*/ 8164512 w 8164512"/>
              <a:gd name="connsiteY1" fmla="*/ 0 h 3445296"/>
              <a:gd name="connsiteX2" fmla="*/ 8164512 w 8164512"/>
              <a:gd name="connsiteY2" fmla="*/ 3262313 h 3445296"/>
              <a:gd name="connsiteX3" fmla="*/ 8094174 w 8164512"/>
              <a:gd name="connsiteY3" fmla="*/ 2818949 h 3445296"/>
              <a:gd name="connsiteX4" fmla="*/ 7596394 w 8164512"/>
              <a:gd name="connsiteY4" fmla="*/ 2818949 h 3445296"/>
              <a:gd name="connsiteX5" fmla="*/ 6757743 w 8164512"/>
              <a:gd name="connsiteY5" fmla="*/ 3094892 h 3445296"/>
              <a:gd name="connsiteX6" fmla="*/ 6021894 w 8164512"/>
              <a:gd name="connsiteY6" fmla="*/ 3143588 h 3445296"/>
              <a:gd name="connsiteX7" fmla="*/ 4528555 w 8164512"/>
              <a:gd name="connsiteY7" fmla="*/ 2781075 h 3445296"/>
              <a:gd name="connsiteX8" fmla="*/ 3781885 w 8164512"/>
              <a:gd name="connsiteY8" fmla="*/ 2932573 h 3445296"/>
              <a:gd name="connsiteX9" fmla="*/ 3527744 w 8164512"/>
              <a:gd name="connsiteY9" fmla="*/ 2824050 h 3445296"/>
              <a:gd name="connsiteX10" fmla="*/ 2694344 w 8164512"/>
              <a:gd name="connsiteY10" fmla="*/ 2607934 h 3445296"/>
              <a:gd name="connsiteX11" fmla="*/ 881776 w 8164512"/>
              <a:gd name="connsiteY11" fmla="*/ 2256241 h 3445296"/>
              <a:gd name="connsiteX12" fmla="*/ 519263 w 8164512"/>
              <a:gd name="connsiteY12" fmla="*/ 2218367 h 3445296"/>
              <a:gd name="connsiteX13" fmla="*/ 308247 w 8164512"/>
              <a:gd name="connsiteY13" fmla="*/ 1801747 h 3445296"/>
              <a:gd name="connsiteX14" fmla="*/ 356943 w 8164512"/>
              <a:gd name="connsiteY14" fmla="*/ 1174111 h 3445296"/>
              <a:gd name="connsiteX15" fmla="*/ 0 w 8164512"/>
              <a:gd name="connsiteY15" fmla="*/ 0 h 3445296"/>
              <a:gd name="connsiteX0" fmla="*/ 0 w 8186155"/>
              <a:gd name="connsiteY0" fmla="*/ 0 h 3148601"/>
              <a:gd name="connsiteX1" fmla="*/ 8164512 w 8186155"/>
              <a:gd name="connsiteY1" fmla="*/ 0 h 3148601"/>
              <a:gd name="connsiteX2" fmla="*/ 8186155 w 8186155"/>
              <a:gd name="connsiteY2" fmla="*/ 2364145 h 3148601"/>
              <a:gd name="connsiteX3" fmla="*/ 8094174 w 8186155"/>
              <a:gd name="connsiteY3" fmla="*/ 2818949 h 3148601"/>
              <a:gd name="connsiteX4" fmla="*/ 7596394 w 8186155"/>
              <a:gd name="connsiteY4" fmla="*/ 2818949 h 3148601"/>
              <a:gd name="connsiteX5" fmla="*/ 6757743 w 8186155"/>
              <a:gd name="connsiteY5" fmla="*/ 3094892 h 3148601"/>
              <a:gd name="connsiteX6" fmla="*/ 6021894 w 8186155"/>
              <a:gd name="connsiteY6" fmla="*/ 3143588 h 3148601"/>
              <a:gd name="connsiteX7" fmla="*/ 4528555 w 8186155"/>
              <a:gd name="connsiteY7" fmla="*/ 2781075 h 3148601"/>
              <a:gd name="connsiteX8" fmla="*/ 3781885 w 8186155"/>
              <a:gd name="connsiteY8" fmla="*/ 2932573 h 3148601"/>
              <a:gd name="connsiteX9" fmla="*/ 3527744 w 8186155"/>
              <a:gd name="connsiteY9" fmla="*/ 2824050 h 3148601"/>
              <a:gd name="connsiteX10" fmla="*/ 2694344 w 8186155"/>
              <a:gd name="connsiteY10" fmla="*/ 2607934 h 3148601"/>
              <a:gd name="connsiteX11" fmla="*/ 881776 w 8186155"/>
              <a:gd name="connsiteY11" fmla="*/ 2256241 h 3148601"/>
              <a:gd name="connsiteX12" fmla="*/ 519263 w 8186155"/>
              <a:gd name="connsiteY12" fmla="*/ 2218367 h 3148601"/>
              <a:gd name="connsiteX13" fmla="*/ 308247 w 8186155"/>
              <a:gd name="connsiteY13" fmla="*/ 1801747 h 3148601"/>
              <a:gd name="connsiteX14" fmla="*/ 356943 w 8186155"/>
              <a:gd name="connsiteY14" fmla="*/ 1174111 h 3148601"/>
              <a:gd name="connsiteX15" fmla="*/ 0 w 8186155"/>
              <a:gd name="connsiteY15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8164512 w 8186155"/>
              <a:gd name="connsiteY2" fmla="*/ 0 h 3148601"/>
              <a:gd name="connsiteX3" fmla="*/ 8186155 w 8186155"/>
              <a:gd name="connsiteY3" fmla="*/ 2364145 h 3148601"/>
              <a:gd name="connsiteX4" fmla="*/ 8094174 w 8186155"/>
              <a:gd name="connsiteY4" fmla="*/ 2818949 h 3148601"/>
              <a:gd name="connsiteX5" fmla="*/ 7596394 w 8186155"/>
              <a:gd name="connsiteY5" fmla="*/ 2818949 h 3148601"/>
              <a:gd name="connsiteX6" fmla="*/ 6757743 w 8186155"/>
              <a:gd name="connsiteY6" fmla="*/ 3094892 h 3148601"/>
              <a:gd name="connsiteX7" fmla="*/ 6021894 w 8186155"/>
              <a:gd name="connsiteY7" fmla="*/ 3143588 h 3148601"/>
              <a:gd name="connsiteX8" fmla="*/ 4528555 w 8186155"/>
              <a:gd name="connsiteY8" fmla="*/ 2781075 h 3148601"/>
              <a:gd name="connsiteX9" fmla="*/ 3781885 w 8186155"/>
              <a:gd name="connsiteY9" fmla="*/ 2932573 h 3148601"/>
              <a:gd name="connsiteX10" fmla="*/ 3527744 w 8186155"/>
              <a:gd name="connsiteY10" fmla="*/ 2824050 h 3148601"/>
              <a:gd name="connsiteX11" fmla="*/ 2694344 w 8186155"/>
              <a:gd name="connsiteY11" fmla="*/ 2607934 h 3148601"/>
              <a:gd name="connsiteX12" fmla="*/ 881776 w 8186155"/>
              <a:gd name="connsiteY12" fmla="*/ 2256241 h 3148601"/>
              <a:gd name="connsiteX13" fmla="*/ 519263 w 8186155"/>
              <a:gd name="connsiteY13" fmla="*/ 2218367 h 3148601"/>
              <a:gd name="connsiteX14" fmla="*/ 308247 w 8186155"/>
              <a:gd name="connsiteY14" fmla="*/ 1801747 h 3148601"/>
              <a:gd name="connsiteX15" fmla="*/ 356943 w 8186155"/>
              <a:gd name="connsiteY15" fmla="*/ 1174111 h 3148601"/>
              <a:gd name="connsiteX16" fmla="*/ 0 w 8186155"/>
              <a:gd name="connsiteY16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4324160 w 8186155"/>
              <a:gd name="connsiteY2" fmla="*/ 606014 h 3148601"/>
              <a:gd name="connsiteX3" fmla="*/ 8164512 w 8186155"/>
              <a:gd name="connsiteY3" fmla="*/ 0 h 3148601"/>
              <a:gd name="connsiteX4" fmla="*/ 8186155 w 8186155"/>
              <a:gd name="connsiteY4" fmla="*/ 2364145 h 3148601"/>
              <a:gd name="connsiteX5" fmla="*/ 8094174 w 8186155"/>
              <a:gd name="connsiteY5" fmla="*/ 2818949 h 3148601"/>
              <a:gd name="connsiteX6" fmla="*/ 7596394 w 8186155"/>
              <a:gd name="connsiteY6" fmla="*/ 2818949 h 3148601"/>
              <a:gd name="connsiteX7" fmla="*/ 6757743 w 8186155"/>
              <a:gd name="connsiteY7" fmla="*/ 3094892 h 3148601"/>
              <a:gd name="connsiteX8" fmla="*/ 6021894 w 8186155"/>
              <a:gd name="connsiteY8" fmla="*/ 3143588 h 3148601"/>
              <a:gd name="connsiteX9" fmla="*/ 4528555 w 8186155"/>
              <a:gd name="connsiteY9" fmla="*/ 2781075 h 3148601"/>
              <a:gd name="connsiteX10" fmla="*/ 3781885 w 8186155"/>
              <a:gd name="connsiteY10" fmla="*/ 2932573 h 3148601"/>
              <a:gd name="connsiteX11" fmla="*/ 3527744 w 8186155"/>
              <a:gd name="connsiteY11" fmla="*/ 2824050 h 3148601"/>
              <a:gd name="connsiteX12" fmla="*/ 2694344 w 8186155"/>
              <a:gd name="connsiteY12" fmla="*/ 2607934 h 3148601"/>
              <a:gd name="connsiteX13" fmla="*/ 881776 w 8186155"/>
              <a:gd name="connsiteY13" fmla="*/ 2256241 h 3148601"/>
              <a:gd name="connsiteX14" fmla="*/ 519263 w 8186155"/>
              <a:gd name="connsiteY14" fmla="*/ 2218367 h 3148601"/>
              <a:gd name="connsiteX15" fmla="*/ 308247 w 8186155"/>
              <a:gd name="connsiteY15" fmla="*/ 1801747 h 3148601"/>
              <a:gd name="connsiteX16" fmla="*/ 356943 w 8186155"/>
              <a:gd name="connsiteY16" fmla="*/ 1174111 h 3148601"/>
              <a:gd name="connsiteX17" fmla="*/ 0 w 8186155"/>
              <a:gd name="connsiteY17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4324160 w 8186155"/>
              <a:gd name="connsiteY3" fmla="*/ 606014 h 3148601"/>
              <a:gd name="connsiteX4" fmla="*/ 8164512 w 8186155"/>
              <a:gd name="connsiteY4" fmla="*/ 0 h 3148601"/>
              <a:gd name="connsiteX5" fmla="*/ 8186155 w 8186155"/>
              <a:gd name="connsiteY5" fmla="*/ 2364145 h 3148601"/>
              <a:gd name="connsiteX6" fmla="*/ 8094174 w 8186155"/>
              <a:gd name="connsiteY6" fmla="*/ 2818949 h 3148601"/>
              <a:gd name="connsiteX7" fmla="*/ 7596394 w 8186155"/>
              <a:gd name="connsiteY7" fmla="*/ 2818949 h 3148601"/>
              <a:gd name="connsiteX8" fmla="*/ 6757743 w 8186155"/>
              <a:gd name="connsiteY8" fmla="*/ 3094892 h 3148601"/>
              <a:gd name="connsiteX9" fmla="*/ 6021894 w 8186155"/>
              <a:gd name="connsiteY9" fmla="*/ 3143588 h 3148601"/>
              <a:gd name="connsiteX10" fmla="*/ 4528555 w 8186155"/>
              <a:gd name="connsiteY10" fmla="*/ 2781075 h 3148601"/>
              <a:gd name="connsiteX11" fmla="*/ 3781885 w 8186155"/>
              <a:gd name="connsiteY11" fmla="*/ 2932573 h 3148601"/>
              <a:gd name="connsiteX12" fmla="*/ 3527744 w 8186155"/>
              <a:gd name="connsiteY12" fmla="*/ 2824050 h 3148601"/>
              <a:gd name="connsiteX13" fmla="*/ 2694344 w 8186155"/>
              <a:gd name="connsiteY13" fmla="*/ 2607934 h 3148601"/>
              <a:gd name="connsiteX14" fmla="*/ 881776 w 8186155"/>
              <a:gd name="connsiteY14" fmla="*/ 2256241 h 3148601"/>
              <a:gd name="connsiteX15" fmla="*/ 519263 w 8186155"/>
              <a:gd name="connsiteY15" fmla="*/ 2218367 h 3148601"/>
              <a:gd name="connsiteX16" fmla="*/ 308247 w 8186155"/>
              <a:gd name="connsiteY16" fmla="*/ 1801747 h 3148601"/>
              <a:gd name="connsiteX17" fmla="*/ 356943 w 8186155"/>
              <a:gd name="connsiteY17" fmla="*/ 1174111 h 3148601"/>
              <a:gd name="connsiteX18" fmla="*/ 0 w 8186155"/>
              <a:gd name="connsiteY18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3883096 w 8186155"/>
              <a:gd name="connsiteY3" fmla="*/ 437478 h 3148601"/>
              <a:gd name="connsiteX4" fmla="*/ 4324160 w 8186155"/>
              <a:gd name="connsiteY4" fmla="*/ 606014 h 3148601"/>
              <a:gd name="connsiteX5" fmla="*/ 8164512 w 8186155"/>
              <a:gd name="connsiteY5" fmla="*/ 0 h 3148601"/>
              <a:gd name="connsiteX6" fmla="*/ 8186155 w 8186155"/>
              <a:gd name="connsiteY6" fmla="*/ 2364145 h 3148601"/>
              <a:gd name="connsiteX7" fmla="*/ 8094174 w 8186155"/>
              <a:gd name="connsiteY7" fmla="*/ 2818949 h 3148601"/>
              <a:gd name="connsiteX8" fmla="*/ 7596394 w 8186155"/>
              <a:gd name="connsiteY8" fmla="*/ 2818949 h 3148601"/>
              <a:gd name="connsiteX9" fmla="*/ 6757743 w 8186155"/>
              <a:gd name="connsiteY9" fmla="*/ 3094892 h 3148601"/>
              <a:gd name="connsiteX10" fmla="*/ 6021894 w 8186155"/>
              <a:gd name="connsiteY10" fmla="*/ 3143588 h 3148601"/>
              <a:gd name="connsiteX11" fmla="*/ 4528555 w 8186155"/>
              <a:gd name="connsiteY11" fmla="*/ 2781075 h 3148601"/>
              <a:gd name="connsiteX12" fmla="*/ 3781885 w 8186155"/>
              <a:gd name="connsiteY12" fmla="*/ 2932573 h 3148601"/>
              <a:gd name="connsiteX13" fmla="*/ 3527744 w 8186155"/>
              <a:gd name="connsiteY13" fmla="*/ 2824050 h 3148601"/>
              <a:gd name="connsiteX14" fmla="*/ 2694344 w 8186155"/>
              <a:gd name="connsiteY14" fmla="*/ 2607934 h 3148601"/>
              <a:gd name="connsiteX15" fmla="*/ 881776 w 8186155"/>
              <a:gd name="connsiteY15" fmla="*/ 2256241 h 3148601"/>
              <a:gd name="connsiteX16" fmla="*/ 519263 w 8186155"/>
              <a:gd name="connsiteY16" fmla="*/ 2218367 h 3148601"/>
              <a:gd name="connsiteX17" fmla="*/ 308247 w 8186155"/>
              <a:gd name="connsiteY17" fmla="*/ 1801747 h 3148601"/>
              <a:gd name="connsiteX18" fmla="*/ 356943 w 8186155"/>
              <a:gd name="connsiteY18" fmla="*/ 1174111 h 3148601"/>
              <a:gd name="connsiteX19" fmla="*/ 0 w 8186155"/>
              <a:gd name="connsiteY19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3883096 w 8186155"/>
              <a:gd name="connsiteY3" fmla="*/ 437478 h 3148601"/>
              <a:gd name="connsiteX4" fmla="*/ 4162795 w 8186155"/>
              <a:gd name="connsiteY4" fmla="*/ 588085 h 3148601"/>
              <a:gd name="connsiteX5" fmla="*/ 4324160 w 8186155"/>
              <a:gd name="connsiteY5" fmla="*/ 606014 h 3148601"/>
              <a:gd name="connsiteX6" fmla="*/ 8164512 w 8186155"/>
              <a:gd name="connsiteY6" fmla="*/ 0 h 3148601"/>
              <a:gd name="connsiteX7" fmla="*/ 8186155 w 8186155"/>
              <a:gd name="connsiteY7" fmla="*/ 2364145 h 3148601"/>
              <a:gd name="connsiteX8" fmla="*/ 8094174 w 8186155"/>
              <a:gd name="connsiteY8" fmla="*/ 2818949 h 3148601"/>
              <a:gd name="connsiteX9" fmla="*/ 7596394 w 8186155"/>
              <a:gd name="connsiteY9" fmla="*/ 2818949 h 3148601"/>
              <a:gd name="connsiteX10" fmla="*/ 6757743 w 8186155"/>
              <a:gd name="connsiteY10" fmla="*/ 3094892 h 3148601"/>
              <a:gd name="connsiteX11" fmla="*/ 6021894 w 8186155"/>
              <a:gd name="connsiteY11" fmla="*/ 3143588 h 3148601"/>
              <a:gd name="connsiteX12" fmla="*/ 4528555 w 8186155"/>
              <a:gd name="connsiteY12" fmla="*/ 2781075 h 3148601"/>
              <a:gd name="connsiteX13" fmla="*/ 3781885 w 8186155"/>
              <a:gd name="connsiteY13" fmla="*/ 2932573 h 3148601"/>
              <a:gd name="connsiteX14" fmla="*/ 3527744 w 8186155"/>
              <a:gd name="connsiteY14" fmla="*/ 2824050 h 3148601"/>
              <a:gd name="connsiteX15" fmla="*/ 2694344 w 8186155"/>
              <a:gd name="connsiteY15" fmla="*/ 2607934 h 3148601"/>
              <a:gd name="connsiteX16" fmla="*/ 881776 w 8186155"/>
              <a:gd name="connsiteY16" fmla="*/ 2256241 h 3148601"/>
              <a:gd name="connsiteX17" fmla="*/ 519263 w 8186155"/>
              <a:gd name="connsiteY17" fmla="*/ 2218367 h 3148601"/>
              <a:gd name="connsiteX18" fmla="*/ 308247 w 8186155"/>
              <a:gd name="connsiteY18" fmla="*/ 1801747 h 3148601"/>
              <a:gd name="connsiteX19" fmla="*/ 356943 w 8186155"/>
              <a:gd name="connsiteY19" fmla="*/ 1174111 h 3148601"/>
              <a:gd name="connsiteX20" fmla="*/ 0 w 8186155"/>
              <a:gd name="connsiteY20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3883096 w 8186155"/>
              <a:gd name="connsiteY3" fmla="*/ 437478 h 3148601"/>
              <a:gd name="connsiteX4" fmla="*/ 4162795 w 8186155"/>
              <a:gd name="connsiteY4" fmla="*/ 588085 h 3148601"/>
              <a:gd name="connsiteX5" fmla="*/ 4324160 w 8186155"/>
              <a:gd name="connsiteY5" fmla="*/ 606014 h 3148601"/>
              <a:gd name="connsiteX6" fmla="*/ 6221091 w 8186155"/>
              <a:gd name="connsiteY6" fmla="*/ 1258645 h 3148601"/>
              <a:gd name="connsiteX7" fmla="*/ 8164512 w 8186155"/>
              <a:gd name="connsiteY7" fmla="*/ 0 h 3148601"/>
              <a:gd name="connsiteX8" fmla="*/ 8186155 w 8186155"/>
              <a:gd name="connsiteY8" fmla="*/ 2364145 h 3148601"/>
              <a:gd name="connsiteX9" fmla="*/ 8094174 w 8186155"/>
              <a:gd name="connsiteY9" fmla="*/ 2818949 h 3148601"/>
              <a:gd name="connsiteX10" fmla="*/ 7596394 w 8186155"/>
              <a:gd name="connsiteY10" fmla="*/ 2818949 h 3148601"/>
              <a:gd name="connsiteX11" fmla="*/ 6757743 w 8186155"/>
              <a:gd name="connsiteY11" fmla="*/ 3094892 h 3148601"/>
              <a:gd name="connsiteX12" fmla="*/ 6021894 w 8186155"/>
              <a:gd name="connsiteY12" fmla="*/ 3143588 h 3148601"/>
              <a:gd name="connsiteX13" fmla="*/ 4528555 w 8186155"/>
              <a:gd name="connsiteY13" fmla="*/ 2781075 h 3148601"/>
              <a:gd name="connsiteX14" fmla="*/ 3781885 w 8186155"/>
              <a:gd name="connsiteY14" fmla="*/ 2932573 h 3148601"/>
              <a:gd name="connsiteX15" fmla="*/ 3527744 w 8186155"/>
              <a:gd name="connsiteY15" fmla="*/ 2824050 h 3148601"/>
              <a:gd name="connsiteX16" fmla="*/ 2694344 w 8186155"/>
              <a:gd name="connsiteY16" fmla="*/ 2607934 h 3148601"/>
              <a:gd name="connsiteX17" fmla="*/ 881776 w 8186155"/>
              <a:gd name="connsiteY17" fmla="*/ 2256241 h 3148601"/>
              <a:gd name="connsiteX18" fmla="*/ 519263 w 8186155"/>
              <a:gd name="connsiteY18" fmla="*/ 2218367 h 3148601"/>
              <a:gd name="connsiteX19" fmla="*/ 308247 w 8186155"/>
              <a:gd name="connsiteY19" fmla="*/ 1801747 h 3148601"/>
              <a:gd name="connsiteX20" fmla="*/ 356943 w 8186155"/>
              <a:gd name="connsiteY20" fmla="*/ 1174111 h 3148601"/>
              <a:gd name="connsiteX21" fmla="*/ 0 w 8186155"/>
              <a:gd name="connsiteY21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3883096 w 8186155"/>
              <a:gd name="connsiteY3" fmla="*/ 437478 h 3148601"/>
              <a:gd name="connsiteX4" fmla="*/ 4162795 w 8186155"/>
              <a:gd name="connsiteY4" fmla="*/ 588085 h 3148601"/>
              <a:gd name="connsiteX5" fmla="*/ 4324160 w 8186155"/>
              <a:gd name="connsiteY5" fmla="*/ 606014 h 3148601"/>
              <a:gd name="connsiteX6" fmla="*/ 4847699 w 8186155"/>
              <a:gd name="connsiteY6" fmla="*/ 889299 h 3148601"/>
              <a:gd name="connsiteX7" fmla="*/ 6221091 w 8186155"/>
              <a:gd name="connsiteY7" fmla="*/ 1258645 h 3148601"/>
              <a:gd name="connsiteX8" fmla="*/ 8164512 w 8186155"/>
              <a:gd name="connsiteY8" fmla="*/ 0 h 3148601"/>
              <a:gd name="connsiteX9" fmla="*/ 8186155 w 8186155"/>
              <a:gd name="connsiteY9" fmla="*/ 2364145 h 3148601"/>
              <a:gd name="connsiteX10" fmla="*/ 8094174 w 8186155"/>
              <a:gd name="connsiteY10" fmla="*/ 2818949 h 3148601"/>
              <a:gd name="connsiteX11" fmla="*/ 7596394 w 8186155"/>
              <a:gd name="connsiteY11" fmla="*/ 2818949 h 3148601"/>
              <a:gd name="connsiteX12" fmla="*/ 6757743 w 8186155"/>
              <a:gd name="connsiteY12" fmla="*/ 3094892 h 3148601"/>
              <a:gd name="connsiteX13" fmla="*/ 6021894 w 8186155"/>
              <a:gd name="connsiteY13" fmla="*/ 3143588 h 3148601"/>
              <a:gd name="connsiteX14" fmla="*/ 4528555 w 8186155"/>
              <a:gd name="connsiteY14" fmla="*/ 2781075 h 3148601"/>
              <a:gd name="connsiteX15" fmla="*/ 3781885 w 8186155"/>
              <a:gd name="connsiteY15" fmla="*/ 2932573 h 3148601"/>
              <a:gd name="connsiteX16" fmla="*/ 3527744 w 8186155"/>
              <a:gd name="connsiteY16" fmla="*/ 2824050 h 3148601"/>
              <a:gd name="connsiteX17" fmla="*/ 2694344 w 8186155"/>
              <a:gd name="connsiteY17" fmla="*/ 2607934 h 3148601"/>
              <a:gd name="connsiteX18" fmla="*/ 881776 w 8186155"/>
              <a:gd name="connsiteY18" fmla="*/ 2256241 h 3148601"/>
              <a:gd name="connsiteX19" fmla="*/ 519263 w 8186155"/>
              <a:gd name="connsiteY19" fmla="*/ 2218367 h 3148601"/>
              <a:gd name="connsiteX20" fmla="*/ 308247 w 8186155"/>
              <a:gd name="connsiteY20" fmla="*/ 1801747 h 3148601"/>
              <a:gd name="connsiteX21" fmla="*/ 356943 w 8186155"/>
              <a:gd name="connsiteY21" fmla="*/ 1174111 h 3148601"/>
              <a:gd name="connsiteX22" fmla="*/ 0 w 8186155"/>
              <a:gd name="connsiteY22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3883096 w 8186155"/>
              <a:gd name="connsiteY3" fmla="*/ 437478 h 3148601"/>
              <a:gd name="connsiteX4" fmla="*/ 4162795 w 8186155"/>
              <a:gd name="connsiteY4" fmla="*/ 588085 h 3148601"/>
              <a:gd name="connsiteX5" fmla="*/ 4324160 w 8186155"/>
              <a:gd name="connsiteY5" fmla="*/ 606014 h 3148601"/>
              <a:gd name="connsiteX6" fmla="*/ 4847699 w 8186155"/>
              <a:gd name="connsiteY6" fmla="*/ 889299 h 3148601"/>
              <a:gd name="connsiteX7" fmla="*/ 5740583 w 8186155"/>
              <a:gd name="connsiteY7" fmla="*/ 1125967 h 3148601"/>
              <a:gd name="connsiteX8" fmla="*/ 6221091 w 8186155"/>
              <a:gd name="connsiteY8" fmla="*/ 1258645 h 3148601"/>
              <a:gd name="connsiteX9" fmla="*/ 8164512 w 8186155"/>
              <a:gd name="connsiteY9" fmla="*/ 0 h 3148601"/>
              <a:gd name="connsiteX10" fmla="*/ 8186155 w 8186155"/>
              <a:gd name="connsiteY10" fmla="*/ 2364145 h 3148601"/>
              <a:gd name="connsiteX11" fmla="*/ 8094174 w 8186155"/>
              <a:gd name="connsiteY11" fmla="*/ 2818949 h 3148601"/>
              <a:gd name="connsiteX12" fmla="*/ 7596394 w 8186155"/>
              <a:gd name="connsiteY12" fmla="*/ 2818949 h 3148601"/>
              <a:gd name="connsiteX13" fmla="*/ 6757743 w 8186155"/>
              <a:gd name="connsiteY13" fmla="*/ 3094892 h 3148601"/>
              <a:gd name="connsiteX14" fmla="*/ 6021894 w 8186155"/>
              <a:gd name="connsiteY14" fmla="*/ 3143588 h 3148601"/>
              <a:gd name="connsiteX15" fmla="*/ 4528555 w 8186155"/>
              <a:gd name="connsiteY15" fmla="*/ 2781075 h 3148601"/>
              <a:gd name="connsiteX16" fmla="*/ 3781885 w 8186155"/>
              <a:gd name="connsiteY16" fmla="*/ 2932573 h 3148601"/>
              <a:gd name="connsiteX17" fmla="*/ 3527744 w 8186155"/>
              <a:gd name="connsiteY17" fmla="*/ 2824050 h 3148601"/>
              <a:gd name="connsiteX18" fmla="*/ 2694344 w 8186155"/>
              <a:gd name="connsiteY18" fmla="*/ 2607934 h 3148601"/>
              <a:gd name="connsiteX19" fmla="*/ 881776 w 8186155"/>
              <a:gd name="connsiteY19" fmla="*/ 2256241 h 3148601"/>
              <a:gd name="connsiteX20" fmla="*/ 519263 w 8186155"/>
              <a:gd name="connsiteY20" fmla="*/ 2218367 h 3148601"/>
              <a:gd name="connsiteX21" fmla="*/ 308247 w 8186155"/>
              <a:gd name="connsiteY21" fmla="*/ 1801747 h 3148601"/>
              <a:gd name="connsiteX22" fmla="*/ 356943 w 8186155"/>
              <a:gd name="connsiteY22" fmla="*/ 1174111 h 3148601"/>
              <a:gd name="connsiteX23" fmla="*/ 0 w 8186155"/>
              <a:gd name="connsiteY23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3883096 w 8186155"/>
              <a:gd name="connsiteY3" fmla="*/ 437478 h 3148601"/>
              <a:gd name="connsiteX4" fmla="*/ 4162795 w 8186155"/>
              <a:gd name="connsiteY4" fmla="*/ 588085 h 3148601"/>
              <a:gd name="connsiteX5" fmla="*/ 4324160 w 8186155"/>
              <a:gd name="connsiteY5" fmla="*/ 606014 h 3148601"/>
              <a:gd name="connsiteX6" fmla="*/ 4847699 w 8186155"/>
              <a:gd name="connsiteY6" fmla="*/ 889299 h 3148601"/>
              <a:gd name="connsiteX7" fmla="*/ 5740583 w 8186155"/>
              <a:gd name="connsiteY7" fmla="*/ 1125967 h 3148601"/>
              <a:gd name="connsiteX8" fmla="*/ 6221091 w 8186155"/>
              <a:gd name="connsiteY8" fmla="*/ 1258645 h 3148601"/>
              <a:gd name="connsiteX9" fmla="*/ 7271627 w 8186155"/>
              <a:gd name="connsiteY9" fmla="*/ 1789355 h 3148601"/>
              <a:gd name="connsiteX10" fmla="*/ 8186155 w 8186155"/>
              <a:gd name="connsiteY10" fmla="*/ 2364145 h 3148601"/>
              <a:gd name="connsiteX11" fmla="*/ 8094174 w 8186155"/>
              <a:gd name="connsiteY11" fmla="*/ 2818949 h 3148601"/>
              <a:gd name="connsiteX12" fmla="*/ 7596394 w 8186155"/>
              <a:gd name="connsiteY12" fmla="*/ 2818949 h 3148601"/>
              <a:gd name="connsiteX13" fmla="*/ 6757743 w 8186155"/>
              <a:gd name="connsiteY13" fmla="*/ 3094892 h 3148601"/>
              <a:gd name="connsiteX14" fmla="*/ 6021894 w 8186155"/>
              <a:gd name="connsiteY14" fmla="*/ 3143588 h 3148601"/>
              <a:gd name="connsiteX15" fmla="*/ 4528555 w 8186155"/>
              <a:gd name="connsiteY15" fmla="*/ 2781075 h 3148601"/>
              <a:gd name="connsiteX16" fmla="*/ 3781885 w 8186155"/>
              <a:gd name="connsiteY16" fmla="*/ 2932573 h 3148601"/>
              <a:gd name="connsiteX17" fmla="*/ 3527744 w 8186155"/>
              <a:gd name="connsiteY17" fmla="*/ 2824050 h 3148601"/>
              <a:gd name="connsiteX18" fmla="*/ 2694344 w 8186155"/>
              <a:gd name="connsiteY18" fmla="*/ 2607934 h 3148601"/>
              <a:gd name="connsiteX19" fmla="*/ 881776 w 8186155"/>
              <a:gd name="connsiteY19" fmla="*/ 2256241 h 3148601"/>
              <a:gd name="connsiteX20" fmla="*/ 519263 w 8186155"/>
              <a:gd name="connsiteY20" fmla="*/ 2218367 h 3148601"/>
              <a:gd name="connsiteX21" fmla="*/ 308247 w 8186155"/>
              <a:gd name="connsiteY21" fmla="*/ 1801747 h 3148601"/>
              <a:gd name="connsiteX22" fmla="*/ 356943 w 8186155"/>
              <a:gd name="connsiteY22" fmla="*/ 1174111 h 3148601"/>
              <a:gd name="connsiteX23" fmla="*/ 0 w 8186155"/>
              <a:gd name="connsiteY23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3883096 w 8186155"/>
              <a:gd name="connsiteY3" fmla="*/ 437478 h 3148601"/>
              <a:gd name="connsiteX4" fmla="*/ 4162795 w 8186155"/>
              <a:gd name="connsiteY4" fmla="*/ 588085 h 3148601"/>
              <a:gd name="connsiteX5" fmla="*/ 4324160 w 8186155"/>
              <a:gd name="connsiteY5" fmla="*/ 606014 h 3148601"/>
              <a:gd name="connsiteX6" fmla="*/ 4847699 w 8186155"/>
              <a:gd name="connsiteY6" fmla="*/ 889299 h 3148601"/>
              <a:gd name="connsiteX7" fmla="*/ 5740583 w 8186155"/>
              <a:gd name="connsiteY7" fmla="*/ 1125967 h 3148601"/>
              <a:gd name="connsiteX8" fmla="*/ 6221091 w 8186155"/>
              <a:gd name="connsiteY8" fmla="*/ 1258645 h 3148601"/>
              <a:gd name="connsiteX9" fmla="*/ 7271627 w 8186155"/>
              <a:gd name="connsiteY9" fmla="*/ 1789355 h 3148601"/>
              <a:gd name="connsiteX10" fmla="*/ 8039134 w 8186155"/>
              <a:gd name="connsiteY10" fmla="*/ 2083398 h 3148601"/>
              <a:gd name="connsiteX11" fmla="*/ 8186155 w 8186155"/>
              <a:gd name="connsiteY11" fmla="*/ 2364145 h 3148601"/>
              <a:gd name="connsiteX12" fmla="*/ 8094174 w 8186155"/>
              <a:gd name="connsiteY12" fmla="*/ 2818949 h 3148601"/>
              <a:gd name="connsiteX13" fmla="*/ 7596394 w 8186155"/>
              <a:gd name="connsiteY13" fmla="*/ 2818949 h 3148601"/>
              <a:gd name="connsiteX14" fmla="*/ 6757743 w 8186155"/>
              <a:gd name="connsiteY14" fmla="*/ 3094892 h 3148601"/>
              <a:gd name="connsiteX15" fmla="*/ 6021894 w 8186155"/>
              <a:gd name="connsiteY15" fmla="*/ 3143588 h 3148601"/>
              <a:gd name="connsiteX16" fmla="*/ 4528555 w 8186155"/>
              <a:gd name="connsiteY16" fmla="*/ 2781075 h 3148601"/>
              <a:gd name="connsiteX17" fmla="*/ 3781885 w 8186155"/>
              <a:gd name="connsiteY17" fmla="*/ 2932573 h 3148601"/>
              <a:gd name="connsiteX18" fmla="*/ 3527744 w 8186155"/>
              <a:gd name="connsiteY18" fmla="*/ 2824050 h 3148601"/>
              <a:gd name="connsiteX19" fmla="*/ 2694344 w 8186155"/>
              <a:gd name="connsiteY19" fmla="*/ 2607934 h 3148601"/>
              <a:gd name="connsiteX20" fmla="*/ 881776 w 8186155"/>
              <a:gd name="connsiteY20" fmla="*/ 2256241 h 3148601"/>
              <a:gd name="connsiteX21" fmla="*/ 519263 w 8186155"/>
              <a:gd name="connsiteY21" fmla="*/ 2218367 h 3148601"/>
              <a:gd name="connsiteX22" fmla="*/ 308247 w 8186155"/>
              <a:gd name="connsiteY22" fmla="*/ 1801747 h 3148601"/>
              <a:gd name="connsiteX23" fmla="*/ 356943 w 8186155"/>
              <a:gd name="connsiteY23" fmla="*/ 1174111 h 3148601"/>
              <a:gd name="connsiteX24" fmla="*/ 0 w 8186155"/>
              <a:gd name="connsiteY24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3883096 w 8186155"/>
              <a:gd name="connsiteY3" fmla="*/ 437478 h 3148601"/>
              <a:gd name="connsiteX4" fmla="*/ 4162795 w 8186155"/>
              <a:gd name="connsiteY4" fmla="*/ 588085 h 3148601"/>
              <a:gd name="connsiteX5" fmla="*/ 4324160 w 8186155"/>
              <a:gd name="connsiteY5" fmla="*/ 606014 h 3148601"/>
              <a:gd name="connsiteX6" fmla="*/ 4847699 w 8186155"/>
              <a:gd name="connsiteY6" fmla="*/ 889299 h 3148601"/>
              <a:gd name="connsiteX7" fmla="*/ 5740583 w 8186155"/>
              <a:gd name="connsiteY7" fmla="*/ 1125967 h 3148601"/>
              <a:gd name="connsiteX8" fmla="*/ 6221091 w 8186155"/>
              <a:gd name="connsiteY8" fmla="*/ 1258645 h 3148601"/>
              <a:gd name="connsiteX9" fmla="*/ 7271627 w 8186155"/>
              <a:gd name="connsiteY9" fmla="*/ 1789355 h 3148601"/>
              <a:gd name="connsiteX10" fmla="*/ 8039134 w 8186155"/>
              <a:gd name="connsiteY10" fmla="*/ 2083398 h 3148601"/>
              <a:gd name="connsiteX11" fmla="*/ 8186155 w 8186155"/>
              <a:gd name="connsiteY11" fmla="*/ 2364145 h 3148601"/>
              <a:gd name="connsiteX12" fmla="*/ 8094174 w 8186155"/>
              <a:gd name="connsiteY12" fmla="*/ 2818949 h 3148601"/>
              <a:gd name="connsiteX13" fmla="*/ 7596394 w 8186155"/>
              <a:gd name="connsiteY13" fmla="*/ 2818949 h 3148601"/>
              <a:gd name="connsiteX14" fmla="*/ 6757743 w 8186155"/>
              <a:gd name="connsiteY14" fmla="*/ 3094892 h 3148601"/>
              <a:gd name="connsiteX15" fmla="*/ 6021894 w 8186155"/>
              <a:gd name="connsiteY15" fmla="*/ 3143588 h 3148601"/>
              <a:gd name="connsiteX16" fmla="*/ 4528555 w 8186155"/>
              <a:gd name="connsiteY16" fmla="*/ 2781075 h 3148601"/>
              <a:gd name="connsiteX17" fmla="*/ 3781885 w 8186155"/>
              <a:gd name="connsiteY17" fmla="*/ 2932573 h 3148601"/>
              <a:gd name="connsiteX18" fmla="*/ 3527744 w 8186155"/>
              <a:gd name="connsiteY18" fmla="*/ 2824050 h 3148601"/>
              <a:gd name="connsiteX19" fmla="*/ 2694344 w 8186155"/>
              <a:gd name="connsiteY19" fmla="*/ 2607934 h 3148601"/>
              <a:gd name="connsiteX20" fmla="*/ 881776 w 8186155"/>
              <a:gd name="connsiteY20" fmla="*/ 2256241 h 3148601"/>
              <a:gd name="connsiteX21" fmla="*/ 519263 w 8186155"/>
              <a:gd name="connsiteY21" fmla="*/ 2218367 h 3148601"/>
              <a:gd name="connsiteX22" fmla="*/ 308247 w 8186155"/>
              <a:gd name="connsiteY22" fmla="*/ 1801747 h 3148601"/>
              <a:gd name="connsiteX23" fmla="*/ 356943 w 8186155"/>
              <a:gd name="connsiteY23" fmla="*/ 1174111 h 3148601"/>
              <a:gd name="connsiteX24" fmla="*/ 0 w 8186155"/>
              <a:gd name="connsiteY24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3883096 w 8186155"/>
              <a:gd name="connsiteY3" fmla="*/ 437478 h 3148601"/>
              <a:gd name="connsiteX4" fmla="*/ 4162795 w 8186155"/>
              <a:gd name="connsiteY4" fmla="*/ 588085 h 3148601"/>
              <a:gd name="connsiteX5" fmla="*/ 4324160 w 8186155"/>
              <a:gd name="connsiteY5" fmla="*/ 606014 h 3148601"/>
              <a:gd name="connsiteX6" fmla="*/ 4847699 w 8186155"/>
              <a:gd name="connsiteY6" fmla="*/ 889299 h 3148601"/>
              <a:gd name="connsiteX7" fmla="*/ 5740583 w 8186155"/>
              <a:gd name="connsiteY7" fmla="*/ 1125967 h 3148601"/>
              <a:gd name="connsiteX8" fmla="*/ 6221091 w 8186155"/>
              <a:gd name="connsiteY8" fmla="*/ 1258645 h 3148601"/>
              <a:gd name="connsiteX9" fmla="*/ 6776903 w 8186155"/>
              <a:gd name="connsiteY9" fmla="*/ 1455868 h 3148601"/>
              <a:gd name="connsiteX10" fmla="*/ 7271627 w 8186155"/>
              <a:gd name="connsiteY10" fmla="*/ 1789355 h 3148601"/>
              <a:gd name="connsiteX11" fmla="*/ 8039134 w 8186155"/>
              <a:gd name="connsiteY11" fmla="*/ 2083398 h 3148601"/>
              <a:gd name="connsiteX12" fmla="*/ 8186155 w 8186155"/>
              <a:gd name="connsiteY12" fmla="*/ 2364145 h 3148601"/>
              <a:gd name="connsiteX13" fmla="*/ 8094174 w 8186155"/>
              <a:gd name="connsiteY13" fmla="*/ 2818949 h 3148601"/>
              <a:gd name="connsiteX14" fmla="*/ 7596394 w 8186155"/>
              <a:gd name="connsiteY14" fmla="*/ 2818949 h 3148601"/>
              <a:gd name="connsiteX15" fmla="*/ 6757743 w 8186155"/>
              <a:gd name="connsiteY15" fmla="*/ 3094892 h 3148601"/>
              <a:gd name="connsiteX16" fmla="*/ 6021894 w 8186155"/>
              <a:gd name="connsiteY16" fmla="*/ 3143588 h 3148601"/>
              <a:gd name="connsiteX17" fmla="*/ 4528555 w 8186155"/>
              <a:gd name="connsiteY17" fmla="*/ 2781075 h 3148601"/>
              <a:gd name="connsiteX18" fmla="*/ 3781885 w 8186155"/>
              <a:gd name="connsiteY18" fmla="*/ 2932573 h 3148601"/>
              <a:gd name="connsiteX19" fmla="*/ 3527744 w 8186155"/>
              <a:gd name="connsiteY19" fmla="*/ 2824050 h 3148601"/>
              <a:gd name="connsiteX20" fmla="*/ 2694344 w 8186155"/>
              <a:gd name="connsiteY20" fmla="*/ 2607934 h 3148601"/>
              <a:gd name="connsiteX21" fmla="*/ 881776 w 8186155"/>
              <a:gd name="connsiteY21" fmla="*/ 2256241 h 3148601"/>
              <a:gd name="connsiteX22" fmla="*/ 519263 w 8186155"/>
              <a:gd name="connsiteY22" fmla="*/ 2218367 h 3148601"/>
              <a:gd name="connsiteX23" fmla="*/ 308247 w 8186155"/>
              <a:gd name="connsiteY23" fmla="*/ 1801747 h 3148601"/>
              <a:gd name="connsiteX24" fmla="*/ 356943 w 8186155"/>
              <a:gd name="connsiteY24" fmla="*/ 1174111 h 3148601"/>
              <a:gd name="connsiteX25" fmla="*/ 0 w 8186155"/>
              <a:gd name="connsiteY25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3883096 w 8186155"/>
              <a:gd name="connsiteY3" fmla="*/ 437478 h 3148601"/>
              <a:gd name="connsiteX4" fmla="*/ 4162795 w 8186155"/>
              <a:gd name="connsiteY4" fmla="*/ 588085 h 3148601"/>
              <a:gd name="connsiteX5" fmla="*/ 4324160 w 8186155"/>
              <a:gd name="connsiteY5" fmla="*/ 606014 h 3148601"/>
              <a:gd name="connsiteX6" fmla="*/ 4507040 w 8186155"/>
              <a:gd name="connsiteY6" fmla="*/ 817581 h 3148601"/>
              <a:gd name="connsiteX7" fmla="*/ 4847699 w 8186155"/>
              <a:gd name="connsiteY7" fmla="*/ 889299 h 3148601"/>
              <a:gd name="connsiteX8" fmla="*/ 5740583 w 8186155"/>
              <a:gd name="connsiteY8" fmla="*/ 1125967 h 3148601"/>
              <a:gd name="connsiteX9" fmla="*/ 6221091 w 8186155"/>
              <a:gd name="connsiteY9" fmla="*/ 1258645 h 3148601"/>
              <a:gd name="connsiteX10" fmla="*/ 6776903 w 8186155"/>
              <a:gd name="connsiteY10" fmla="*/ 1455868 h 3148601"/>
              <a:gd name="connsiteX11" fmla="*/ 7271627 w 8186155"/>
              <a:gd name="connsiteY11" fmla="*/ 1789355 h 3148601"/>
              <a:gd name="connsiteX12" fmla="*/ 8039134 w 8186155"/>
              <a:gd name="connsiteY12" fmla="*/ 2083398 h 3148601"/>
              <a:gd name="connsiteX13" fmla="*/ 8186155 w 8186155"/>
              <a:gd name="connsiteY13" fmla="*/ 2364145 h 3148601"/>
              <a:gd name="connsiteX14" fmla="*/ 8094174 w 8186155"/>
              <a:gd name="connsiteY14" fmla="*/ 2818949 h 3148601"/>
              <a:gd name="connsiteX15" fmla="*/ 7596394 w 8186155"/>
              <a:gd name="connsiteY15" fmla="*/ 2818949 h 3148601"/>
              <a:gd name="connsiteX16" fmla="*/ 6757743 w 8186155"/>
              <a:gd name="connsiteY16" fmla="*/ 3094892 h 3148601"/>
              <a:gd name="connsiteX17" fmla="*/ 6021894 w 8186155"/>
              <a:gd name="connsiteY17" fmla="*/ 3143588 h 3148601"/>
              <a:gd name="connsiteX18" fmla="*/ 4528555 w 8186155"/>
              <a:gd name="connsiteY18" fmla="*/ 2781075 h 3148601"/>
              <a:gd name="connsiteX19" fmla="*/ 3781885 w 8186155"/>
              <a:gd name="connsiteY19" fmla="*/ 2932573 h 3148601"/>
              <a:gd name="connsiteX20" fmla="*/ 3527744 w 8186155"/>
              <a:gd name="connsiteY20" fmla="*/ 2824050 h 3148601"/>
              <a:gd name="connsiteX21" fmla="*/ 2694344 w 8186155"/>
              <a:gd name="connsiteY21" fmla="*/ 2607934 h 3148601"/>
              <a:gd name="connsiteX22" fmla="*/ 881776 w 8186155"/>
              <a:gd name="connsiteY22" fmla="*/ 2256241 h 3148601"/>
              <a:gd name="connsiteX23" fmla="*/ 519263 w 8186155"/>
              <a:gd name="connsiteY23" fmla="*/ 2218367 h 3148601"/>
              <a:gd name="connsiteX24" fmla="*/ 308247 w 8186155"/>
              <a:gd name="connsiteY24" fmla="*/ 1801747 h 3148601"/>
              <a:gd name="connsiteX25" fmla="*/ 356943 w 8186155"/>
              <a:gd name="connsiteY25" fmla="*/ 1174111 h 3148601"/>
              <a:gd name="connsiteX26" fmla="*/ 0 w 8186155"/>
              <a:gd name="connsiteY26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3883096 w 8186155"/>
              <a:gd name="connsiteY3" fmla="*/ 437478 h 3148601"/>
              <a:gd name="connsiteX4" fmla="*/ 4162795 w 8186155"/>
              <a:gd name="connsiteY4" fmla="*/ 588085 h 3148601"/>
              <a:gd name="connsiteX5" fmla="*/ 4324160 w 8186155"/>
              <a:gd name="connsiteY5" fmla="*/ 606014 h 3148601"/>
              <a:gd name="connsiteX6" fmla="*/ 4507040 w 8186155"/>
              <a:gd name="connsiteY6" fmla="*/ 817581 h 3148601"/>
              <a:gd name="connsiteX7" fmla="*/ 4625374 w 8186155"/>
              <a:gd name="connsiteY7" fmla="*/ 939501 h 3148601"/>
              <a:gd name="connsiteX8" fmla="*/ 4847699 w 8186155"/>
              <a:gd name="connsiteY8" fmla="*/ 889299 h 3148601"/>
              <a:gd name="connsiteX9" fmla="*/ 5740583 w 8186155"/>
              <a:gd name="connsiteY9" fmla="*/ 1125967 h 3148601"/>
              <a:gd name="connsiteX10" fmla="*/ 6221091 w 8186155"/>
              <a:gd name="connsiteY10" fmla="*/ 1258645 h 3148601"/>
              <a:gd name="connsiteX11" fmla="*/ 6776903 w 8186155"/>
              <a:gd name="connsiteY11" fmla="*/ 1455868 h 3148601"/>
              <a:gd name="connsiteX12" fmla="*/ 7271627 w 8186155"/>
              <a:gd name="connsiteY12" fmla="*/ 1789355 h 3148601"/>
              <a:gd name="connsiteX13" fmla="*/ 8039134 w 8186155"/>
              <a:gd name="connsiteY13" fmla="*/ 2083398 h 3148601"/>
              <a:gd name="connsiteX14" fmla="*/ 8186155 w 8186155"/>
              <a:gd name="connsiteY14" fmla="*/ 2364145 h 3148601"/>
              <a:gd name="connsiteX15" fmla="*/ 8094174 w 8186155"/>
              <a:gd name="connsiteY15" fmla="*/ 2818949 h 3148601"/>
              <a:gd name="connsiteX16" fmla="*/ 7596394 w 8186155"/>
              <a:gd name="connsiteY16" fmla="*/ 2818949 h 3148601"/>
              <a:gd name="connsiteX17" fmla="*/ 6757743 w 8186155"/>
              <a:gd name="connsiteY17" fmla="*/ 3094892 h 3148601"/>
              <a:gd name="connsiteX18" fmla="*/ 6021894 w 8186155"/>
              <a:gd name="connsiteY18" fmla="*/ 3143588 h 3148601"/>
              <a:gd name="connsiteX19" fmla="*/ 4528555 w 8186155"/>
              <a:gd name="connsiteY19" fmla="*/ 2781075 h 3148601"/>
              <a:gd name="connsiteX20" fmla="*/ 3781885 w 8186155"/>
              <a:gd name="connsiteY20" fmla="*/ 2932573 h 3148601"/>
              <a:gd name="connsiteX21" fmla="*/ 3527744 w 8186155"/>
              <a:gd name="connsiteY21" fmla="*/ 2824050 h 3148601"/>
              <a:gd name="connsiteX22" fmla="*/ 2694344 w 8186155"/>
              <a:gd name="connsiteY22" fmla="*/ 2607934 h 3148601"/>
              <a:gd name="connsiteX23" fmla="*/ 881776 w 8186155"/>
              <a:gd name="connsiteY23" fmla="*/ 2256241 h 3148601"/>
              <a:gd name="connsiteX24" fmla="*/ 519263 w 8186155"/>
              <a:gd name="connsiteY24" fmla="*/ 2218367 h 3148601"/>
              <a:gd name="connsiteX25" fmla="*/ 308247 w 8186155"/>
              <a:gd name="connsiteY25" fmla="*/ 1801747 h 3148601"/>
              <a:gd name="connsiteX26" fmla="*/ 356943 w 8186155"/>
              <a:gd name="connsiteY26" fmla="*/ 1174111 h 3148601"/>
              <a:gd name="connsiteX27" fmla="*/ 0 w 8186155"/>
              <a:gd name="connsiteY27" fmla="*/ 0 h 3148601"/>
              <a:gd name="connsiteX0" fmla="*/ 0 w 8186155"/>
              <a:gd name="connsiteY0" fmla="*/ 0 h 3148601"/>
              <a:gd name="connsiteX1" fmla="*/ 2846776 w 8186155"/>
              <a:gd name="connsiteY1" fmla="*/ 14344 h 3148601"/>
              <a:gd name="connsiteX2" fmla="*/ 3094202 w 8186155"/>
              <a:gd name="connsiteY2" fmla="*/ 225911 h 3148601"/>
              <a:gd name="connsiteX3" fmla="*/ 3883096 w 8186155"/>
              <a:gd name="connsiteY3" fmla="*/ 437478 h 3148601"/>
              <a:gd name="connsiteX4" fmla="*/ 4162795 w 8186155"/>
              <a:gd name="connsiteY4" fmla="*/ 588085 h 3148601"/>
              <a:gd name="connsiteX5" fmla="*/ 4324160 w 8186155"/>
              <a:gd name="connsiteY5" fmla="*/ 606014 h 3148601"/>
              <a:gd name="connsiteX6" fmla="*/ 4507040 w 8186155"/>
              <a:gd name="connsiteY6" fmla="*/ 817581 h 3148601"/>
              <a:gd name="connsiteX7" fmla="*/ 4625374 w 8186155"/>
              <a:gd name="connsiteY7" fmla="*/ 939501 h 3148601"/>
              <a:gd name="connsiteX8" fmla="*/ 4783153 w 8186155"/>
              <a:gd name="connsiteY8" fmla="*/ 892885 h 3148601"/>
              <a:gd name="connsiteX9" fmla="*/ 4847699 w 8186155"/>
              <a:gd name="connsiteY9" fmla="*/ 889299 h 3148601"/>
              <a:gd name="connsiteX10" fmla="*/ 5740583 w 8186155"/>
              <a:gd name="connsiteY10" fmla="*/ 1125967 h 3148601"/>
              <a:gd name="connsiteX11" fmla="*/ 6221091 w 8186155"/>
              <a:gd name="connsiteY11" fmla="*/ 1258645 h 3148601"/>
              <a:gd name="connsiteX12" fmla="*/ 6776903 w 8186155"/>
              <a:gd name="connsiteY12" fmla="*/ 1455868 h 3148601"/>
              <a:gd name="connsiteX13" fmla="*/ 7271627 w 8186155"/>
              <a:gd name="connsiteY13" fmla="*/ 1789355 h 3148601"/>
              <a:gd name="connsiteX14" fmla="*/ 8039134 w 8186155"/>
              <a:gd name="connsiteY14" fmla="*/ 2083398 h 3148601"/>
              <a:gd name="connsiteX15" fmla="*/ 8186155 w 8186155"/>
              <a:gd name="connsiteY15" fmla="*/ 2364145 h 3148601"/>
              <a:gd name="connsiteX16" fmla="*/ 8094174 w 8186155"/>
              <a:gd name="connsiteY16" fmla="*/ 2818949 h 3148601"/>
              <a:gd name="connsiteX17" fmla="*/ 7596394 w 8186155"/>
              <a:gd name="connsiteY17" fmla="*/ 2818949 h 3148601"/>
              <a:gd name="connsiteX18" fmla="*/ 6757743 w 8186155"/>
              <a:gd name="connsiteY18" fmla="*/ 3094892 h 3148601"/>
              <a:gd name="connsiteX19" fmla="*/ 6021894 w 8186155"/>
              <a:gd name="connsiteY19" fmla="*/ 3143588 h 3148601"/>
              <a:gd name="connsiteX20" fmla="*/ 4528555 w 8186155"/>
              <a:gd name="connsiteY20" fmla="*/ 2781075 h 3148601"/>
              <a:gd name="connsiteX21" fmla="*/ 3781885 w 8186155"/>
              <a:gd name="connsiteY21" fmla="*/ 2932573 h 3148601"/>
              <a:gd name="connsiteX22" fmla="*/ 3527744 w 8186155"/>
              <a:gd name="connsiteY22" fmla="*/ 2824050 h 3148601"/>
              <a:gd name="connsiteX23" fmla="*/ 2694344 w 8186155"/>
              <a:gd name="connsiteY23" fmla="*/ 2607934 h 3148601"/>
              <a:gd name="connsiteX24" fmla="*/ 881776 w 8186155"/>
              <a:gd name="connsiteY24" fmla="*/ 2256241 h 3148601"/>
              <a:gd name="connsiteX25" fmla="*/ 519263 w 8186155"/>
              <a:gd name="connsiteY25" fmla="*/ 2218367 h 3148601"/>
              <a:gd name="connsiteX26" fmla="*/ 308247 w 8186155"/>
              <a:gd name="connsiteY26" fmla="*/ 1801747 h 3148601"/>
              <a:gd name="connsiteX27" fmla="*/ 356943 w 8186155"/>
              <a:gd name="connsiteY27" fmla="*/ 1174111 h 3148601"/>
              <a:gd name="connsiteX28" fmla="*/ 0 w 8186155"/>
              <a:gd name="connsiteY28" fmla="*/ 0 h 314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186155" h="3148601">
                <a:moveTo>
                  <a:pt x="0" y="0"/>
                </a:moveTo>
                <a:lnTo>
                  <a:pt x="2846776" y="14344"/>
                </a:lnTo>
                <a:cubicBezTo>
                  <a:pt x="3383394" y="35262"/>
                  <a:pt x="2847971" y="127299"/>
                  <a:pt x="3094202" y="225911"/>
                </a:cubicBezTo>
                <a:cubicBezTo>
                  <a:pt x="3228673" y="310777"/>
                  <a:pt x="3678103" y="374128"/>
                  <a:pt x="3883096" y="437478"/>
                </a:cubicBezTo>
                <a:cubicBezTo>
                  <a:pt x="4020555" y="502024"/>
                  <a:pt x="4089284" y="559996"/>
                  <a:pt x="4162795" y="588085"/>
                </a:cubicBezTo>
                <a:cubicBezTo>
                  <a:pt x="4236306" y="616174"/>
                  <a:pt x="4263200" y="586889"/>
                  <a:pt x="4324160" y="606014"/>
                </a:cubicBezTo>
                <a:cubicBezTo>
                  <a:pt x="4385120" y="625139"/>
                  <a:pt x="4450264" y="778136"/>
                  <a:pt x="4507040" y="817581"/>
                </a:cubicBezTo>
                <a:cubicBezTo>
                  <a:pt x="4563816" y="857026"/>
                  <a:pt x="4584136" y="928743"/>
                  <a:pt x="4625374" y="939501"/>
                </a:cubicBezTo>
                <a:cubicBezTo>
                  <a:pt x="4666612" y="950259"/>
                  <a:pt x="4746099" y="901252"/>
                  <a:pt x="4783153" y="892885"/>
                </a:cubicBezTo>
                <a:cubicBezTo>
                  <a:pt x="4820207" y="884518"/>
                  <a:pt x="4683346" y="848659"/>
                  <a:pt x="4847699" y="889299"/>
                </a:cubicBezTo>
                <a:lnTo>
                  <a:pt x="5740583" y="1125967"/>
                </a:lnTo>
                <a:cubicBezTo>
                  <a:pt x="5969482" y="1187525"/>
                  <a:pt x="6068093" y="1200076"/>
                  <a:pt x="6221091" y="1258645"/>
                </a:cubicBezTo>
                <a:cubicBezTo>
                  <a:pt x="6366917" y="1331558"/>
                  <a:pt x="6631077" y="1382955"/>
                  <a:pt x="6776903" y="1455868"/>
                </a:cubicBezTo>
                <a:lnTo>
                  <a:pt x="7271627" y="1789355"/>
                </a:lnTo>
                <a:cubicBezTo>
                  <a:pt x="7453354" y="1906494"/>
                  <a:pt x="7857407" y="1966259"/>
                  <a:pt x="8039134" y="2083398"/>
                </a:cubicBezTo>
                <a:cubicBezTo>
                  <a:pt x="8202889" y="2105263"/>
                  <a:pt x="8137148" y="2270563"/>
                  <a:pt x="8186155" y="2364145"/>
                </a:cubicBezTo>
                <a:cubicBezTo>
                  <a:pt x="8166316" y="2934969"/>
                  <a:pt x="8188860" y="2892843"/>
                  <a:pt x="8094174" y="2818949"/>
                </a:cubicBezTo>
                <a:cubicBezTo>
                  <a:pt x="7999488" y="2745055"/>
                  <a:pt x="7811016" y="2873957"/>
                  <a:pt x="7596394" y="2818949"/>
                </a:cubicBezTo>
                <a:cubicBezTo>
                  <a:pt x="7381772" y="2763941"/>
                  <a:pt x="6976874" y="3120142"/>
                  <a:pt x="6757743" y="3094892"/>
                </a:cubicBezTo>
                <a:cubicBezTo>
                  <a:pt x="6526888" y="3066035"/>
                  <a:pt x="6252749" y="3172445"/>
                  <a:pt x="6021894" y="3143588"/>
                </a:cubicBezTo>
                <a:lnTo>
                  <a:pt x="4528555" y="2781075"/>
                </a:lnTo>
                <a:cubicBezTo>
                  <a:pt x="4040695" y="2719754"/>
                  <a:pt x="3949589" y="2961482"/>
                  <a:pt x="3781885" y="2932573"/>
                </a:cubicBezTo>
                <a:lnTo>
                  <a:pt x="3527744" y="2824050"/>
                </a:lnTo>
                <a:cubicBezTo>
                  <a:pt x="3349193" y="2787979"/>
                  <a:pt x="3197561" y="2691748"/>
                  <a:pt x="2694344" y="2607934"/>
                </a:cubicBezTo>
                <a:cubicBezTo>
                  <a:pt x="2236216" y="2534942"/>
                  <a:pt x="1246093" y="2304035"/>
                  <a:pt x="881776" y="2256241"/>
                </a:cubicBezTo>
                <a:cubicBezTo>
                  <a:pt x="517459" y="2208447"/>
                  <a:pt x="597717" y="2315759"/>
                  <a:pt x="519263" y="2218367"/>
                </a:cubicBezTo>
                <a:cubicBezTo>
                  <a:pt x="8832" y="2051590"/>
                  <a:pt x="333497" y="1992923"/>
                  <a:pt x="308247" y="1801747"/>
                </a:cubicBezTo>
                <a:cubicBezTo>
                  <a:pt x="282997" y="1610571"/>
                  <a:pt x="434469" y="1478009"/>
                  <a:pt x="356943" y="117411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261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3149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4" hasCustomPrompt="1"/>
          </p:nvPr>
        </p:nvSpPr>
        <p:spPr>
          <a:xfrm>
            <a:off x="892693" y="725066"/>
            <a:ext cx="2586291" cy="3723777"/>
          </a:xfrm>
          <a:custGeom>
            <a:avLst/>
            <a:gdLst>
              <a:gd name="connsiteX0" fmla="*/ 2115148 w 2586291"/>
              <a:gd name="connsiteY0" fmla="*/ 2839506 h 3723777"/>
              <a:gd name="connsiteX1" fmla="*/ 2387241 w 2586291"/>
              <a:gd name="connsiteY1" fmla="*/ 2839506 h 3723777"/>
              <a:gd name="connsiteX2" fmla="*/ 2497324 w 2586291"/>
              <a:gd name="connsiteY2" fmla="*/ 3059672 h 3723777"/>
              <a:gd name="connsiteX3" fmla="*/ 2387241 w 2586291"/>
              <a:gd name="connsiteY3" fmla="*/ 3279838 h 3723777"/>
              <a:gd name="connsiteX4" fmla="*/ 2115148 w 2586291"/>
              <a:gd name="connsiteY4" fmla="*/ 3279838 h 3723777"/>
              <a:gd name="connsiteX5" fmla="*/ 2005065 w 2586291"/>
              <a:gd name="connsiteY5" fmla="*/ 3059672 h 3723777"/>
              <a:gd name="connsiteX6" fmla="*/ 1149517 w 2586291"/>
              <a:gd name="connsiteY6" fmla="*/ 2835899 h 3723777"/>
              <a:gd name="connsiteX7" fmla="*/ 1698161 w 2586291"/>
              <a:gd name="connsiteY7" fmla="*/ 2835899 h 3723777"/>
              <a:gd name="connsiteX8" fmla="*/ 1920130 w 2586291"/>
              <a:gd name="connsiteY8" fmla="*/ 3279838 h 3723777"/>
              <a:gd name="connsiteX9" fmla="*/ 1698161 w 2586291"/>
              <a:gd name="connsiteY9" fmla="*/ 3723777 h 3723777"/>
              <a:gd name="connsiteX10" fmla="*/ 1149517 w 2586291"/>
              <a:gd name="connsiteY10" fmla="*/ 3723777 h 3723777"/>
              <a:gd name="connsiteX11" fmla="*/ 927547 w 2586291"/>
              <a:gd name="connsiteY11" fmla="*/ 3279838 h 3723777"/>
              <a:gd name="connsiteX12" fmla="*/ 418429 w 2586291"/>
              <a:gd name="connsiteY12" fmla="*/ 1796071 h 3723777"/>
              <a:gd name="connsiteX13" fmla="*/ 967073 w 2586291"/>
              <a:gd name="connsiteY13" fmla="*/ 1796071 h 3723777"/>
              <a:gd name="connsiteX14" fmla="*/ 1189042 w 2586291"/>
              <a:gd name="connsiteY14" fmla="*/ 2240010 h 3723777"/>
              <a:gd name="connsiteX15" fmla="*/ 967073 w 2586291"/>
              <a:gd name="connsiteY15" fmla="*/ 2683949 h 3723777"/>
              <a:gd name="connsiteX16" fmla="*/ 418429 w 2586291"/>
              <a:gd name="connsiteY16" fmla="*/ 2683949 h 3723777"/>
              <a:gd name="connsiteX17" fmla="*/ 196459 w 2586291"/>
              <a:gd name="connsiteY17" fmla="*/ 2240010 h 3723777"/>
              <a:gd name="connsiteX18" fmla="*/ 1683796 w 2586291"/>
              <a:gd name="connsiteY18" fmla="*/ 1514944 h 3723777"/>
              <a:gd name="connsiteX19" fmla="*/ 2326334 w 2586291"/>
              <a:gd name="connsiteY19" fmla="*/ 1514944 h 3723777"/>
              <a:gd name="connsiteX20" fmla="*/ 2586291 w 2586291"/>
              <a:gd name="connsiteY20" fmla="*/ 2034858 h 3723777"/>
              <a:gd name="connsiteX21" fmla="*/ 2326334 w 2586291"/>
              <a:gd name="connsiteY21" fmla="*/ 2554772 h 3723777"/>
              <a:gd name="connsiteX22" fmla="*/ 1683796 w 2586291"/>
              <a:gd name="connsiteY22" fmla="*/ 2554772 h 3723777"/>
              <a:gd name="connsiteX23" fmla="*/ 1423839 w 2586291"/>
              <a:gd name="connsiteY23" fmla="*/ 2034858 h 3723777"/>
              <a:gd name="connsiteX24" fmla="*/ 378736 w 2586291"/>
              <a:gd name="connsiteY24" fmla="*/ 0 h 3723777"/>
              <a:gd name="connsiteX25" fmla="*/ 1314862 w 2586291"/>
              <a:gd name="connsiteY25" fmla="*/ 0 h 3723777"/>
              <a:gd name="connsiteX26" fmla="*/ 1693598 w 2586291"/>
              <a:gd name="connsiteY26" fmla="*/ 757472 h 3723777"/>
              <a:gd name="connsiteX27" fmla="*/ 1314862 w 2586291"/>
              <a:gd name="connsiteY27" fmla="*/ 1514944 h 3723777"/>
              <a:gd name="connsiteX28" fmla="*/ 378736 w 2586291"/>
              <a:gd name="connsiteY28" fmla="*/ 1514944 h 3723777"/>
              <a:gd name="connsiteX29" fmla="*/ 0 w 2586291"/>
              <a:gd name="connsiteY29" fmla="*/ 757472 h 372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586291" h="3723777">
                <a:moveTo>
                  <a:pt x="2115148" y="2839506"/>
                </a:moveTo>
                <a:lnTo>
                  <a:pt x="2387241" y="2839506"/>
                </a:lnTo>
                <a:lnTo>
                  <a:pt x="2497324" y="3059672"/>
                </a:lnTo>
                <a:lnTo>
                  <a:pt x="2387241" y="3279838"/>
                </a:lnTo>
                <a:lnTo>
                  <a:pt x="2115148" y="3279838"/>
                </a:lnTo>
                <a:lnTo>
                  <a:pt x="2005065" y="3059672"/>
                </a:lnTo>
                <a:close/>
                <a:moveTo>
                  <a:pt x="1149517" y="2835899"/>
                </a:moveTo>
                <a:lnTo>
                  <a:pt x="1698161" y="2835899"/>
                </a:lnTo>
                <a:lnTo>
                  <a:pt x="1920130" y="3279838"/>
                </a:lnTo>
                <a:lnTo>
                  <a:pt x="1698161" y="3723777"/>
                </a:lnTo>
                <a:lnTo>
                  <a:pt x="1149517" y="3723777"/>
                </a:lnTo>
                <a:lnTo>
                  <a:pt x="927547" y="3279838"/>
                </a:lnTo>
                <a:close/>
                <a:moveTo>
                  <a:pt x="418429" y="1796071"/>
                </a:moveTo>
                <a:lnTo>
                  <a:pt x="967073" y="1796071"/>
                </a:lnTo>
                <a:lnTo>
                  <a:pt x="1189042" y="2240010"/>
                </a:lnTo>
                <a:lnTo>
                  <a:pt x="967073" y="2683949"/>
                </a:lnTo>
                <a:lnTo>
                  <a:pt x="418429" y="2683949"/>
                </a:lnTo>
                <a:lnTo>
                  <a:pt x="196459" y="2240010"/>
                </a:lnTo>
                <a:close/>
                <a:moveTo>
                  <a:pt x="1683796" y="1514944"/>
                </a:moveTo>
                <a:lnTo>
                  <a:pt x="2326334" y="1514944"/>
                </a:lnTo>
                <a:lnTo>
                  <a:pt x="2586291" y="2034858"/>
                </a:lnTo>
                <a:lnTo>
                  <a:pt x="2326334" y="2554772"/>
                </a:lnTo>
                <a:lnTo>
                  <a:pt x="1683796" y="2554772"/>
                </a:lnTo>
                <a:lnTo>
                  <a:pt x="1423839" y="2034858"/>
                </a:lnTo>
                <a:close/>
                <a:moveTo>
                  <a:pt x="378736" y="0"/>
                </a:moveTo>
                <a:lnTo>
                  <a:pt x="1314862" y="0"/>
                </a:lnTo>
                <a:lnTo>
                  <a:pt x="1693598" y="757472"/>
                </a:lnTo>
                <a:lnTo>
                  <a:pt x="1314862" y="1514944"/>
                </a:lnTo>
                <a:lnTo>
                  <a:pt x="378736" y="1514944"/>
                </a:lnTo>
                <a:lnTo>
                  <a:pt x="0" y="75747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431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 noChangeAspect="1"/>
          </p:cNvSpPr>
          <p:nvPr>
            <p:ph type="pic" sz="quarter" idx="10" hasCustomPrompt="1"/>
          </p:nvPr>
        </p:nvSpPr>
        <p:spPr>
          <a:xfrm rot="13560000">
            <a:off x="-1045696" y="-1101561"/>
            <a:ext cx="7160177" cy="7266925"/>
          </a:xfrm>
          <a:custGeom>
            <a:avLst/>
            <a:gdLst>
              <a:gd name="connsiteX0" fmla="*/ 3366362 w 7160177"/>
              <a:gd name="connsiteY0" fmla="*/ 3601114 h 7266925"/>
              <a:gd name="connsiteX1" fmla="*/ 0 w 7160177"/>
              <a:gd name="connsiteY1" fmla="*/ 3581210 h 7266925"/>
              <a:gd name="connsiteX2" fmla="*/ 3387218 w 7160177"/>
              <a:gd name="connsiteY2" fmla="*/ 73642 h 7266925"/>
              <a:gd name="connsiteX3" fmla="*/ 7053517 w 7160177"/>
              <a:gd name="connsiteY3" fmla="*/ 3681439 h 7266925"/>
              <a:gd name="connsiteX4" fmla="*/ 3591053 w 7160177"/>
              <a:gd name="connsiteY4" fmla="*/ 7266925 h 7266925"/>
              <a:gd name="connsiteX5" fmla="*/ 3528841 w 7160177"/>
              <a:gd name="connsiteY5" fmla="*/ 3702807 h 7266925"/>
              <a:gd name="connsiteX6" fmla="*/ 7092298 w 7160177"/>
              <a:gd name="connsiteY6" fmla="*/ 3640606 h 7266925"/>
              <a:gd name="connsiteX7" fmla="*/ 7160177 w 7160177"/>
              <a:gd name="connsiteY7" fmla="*/ 3570989 h 7266925"/>
              <a:gd name="connsiteX8" fmla="*/ 7157646 w 7160177"/>
              <a:gd name="connsiteY8" fmla="*/ 3573610 h 7266925"/>
              <a:gd name="connsiteX9" fmla="*/ 3465928 w 7160177"/>
              <a:gd name="connsiteY9" fmla="*/ 3573610 h 7266925"/>
              <a:gd name="connsiteX10" fmla="*/ 3465928 w 7160177"/>
              <a:gd name="connsiteY10" fmla="*/ 0 h 7266925"/>
              <a:gd name="connsiteX11" fmla="*/ 6964255 w 7160177"/>
              <a:gd name="connsiteY11" fmla="*/ 3378295 h 72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60177" h="7266925">
                <a:moveTo>
                  <a:pt x="3366362" y="3601114"/>
                </a:moveTo>
                <a:lnTo>
                  <a:pt x="0" y="3581210"/>
                </a:lnTo>
                <a:lnTo>
                  <a:pt x="3387218" y="73642"/>
                </a:lnTo>
                <a:close/>
                <a:moveTo>
                  <a:pt x="7053517" y="3681439"/>
                </a:moveTo>
                <a:lnTo>
                  <a:pt x="3591053" y="7266925"/>
                </a:lnTo>
                <a:lnTo>
                  <a:pt x="3528841" y="3702807"/>
                </a:lnTo>
                <a:lnTo>
                  <a:pt x="7092298" y="3640606"/>
                </a:lnTo>
                <a:close/>
                <a:moveTo>
                  <a:pt x="7160177" y="3570989"/>
                </a:moveTo>
                <a:lnTo>
                  <a:pt x="7157646" y="3573610"/>
                </a:lnTo>
                <a:lnTo>
                  <a:pt x="3465928" y="3573610"/>
                </a:lnTo>
                <a:lnTo>
                  <a:pt x="3465928" y="0"/>
                </a:lnTo>
                <a:lnTo>
                  <a:pt x="6964255" y="337829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063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2" hasCustomPrompt="1"/>
          </p:nvPr>
        </p:nvSpPr>
        <p:spPr>
          <a:xfrm rot="10800000">
            <a:off x="1071306" y="988881"/>
            <a:ext cx="3614316" cy="3046704"/>
          </a:xfrm>
          <a:custGeom>
            <a:avLst/>
            <a:gdLst>
              <a:gd name="connsiteX0" fmla="*/ 3614316 w 3614316"/>
              <a:gd name="connsiteY0" fmla="*/ 1453776 h 3046704"/>
              <a:gd name="connsiteX1" fmla="*/ 1934629 w 3614316"/>
              <a:gd name="connsiteY1" fmla="*/ 1453776 h 3046704"/>
              <a:gd name="connsiteX2" fmla="*/ 2774473 w 3614316"/>
              <a:gd name="connsiteY2" fmla="*/ 37876 h 3046704"/>
              <a:gd name="connsiteX3" fmla="*/ 3614315 w 3614316"/>
              <a:gd name="connsiteY3" fmla="*/ 3046704 h 3046704"/>
              <a:gd name="connsiteX4" fmla="*/ 0 w 3614316"/>
              <a:gd name="connsiteY4" fmla="*/ 3046704 h 3046704"/>
              <a:gd name="connsiteX5" fmla="*/ 1807158 w 3614316"/>
              <a:gd name="connsiteY5" fmla="*/ 0 h 3046704"/>
              <a:gd name="connsiteX6" fmla="*/ 2258947 w 3614316"/>
              <a:gd name="connsiteY6" fmla="*/ 761676 h 3046704"/>
              <a:gd name="connsiteX7" fmla="*/ 1807158 w 3614316"/>
              <a:gd name="connsiteY7" fmla="*/ 1523352 h 3046704"/>
              <a:gd name="connsiteX8" fmla="*/ 2710737 w 3614316"/>
              <a:gd name="connsiteY8" fmla="*/ 1523352 h 304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4316" h="3046704">
                <a:moveTo>
                  <a:pt x="3614316" y="1453776"/>
                </a:moveTo>
                <a:lnTo>
                  <a:pt x="1934629" y="1453776"/>
                </a:lnTo>
                <a:lnTo>
                  <a:pt x="2774473" y="37876"/>
                </a:lnTo>
                <a:close/>
                <a:moveTo>
                  <a:pt x="3614315" y="3046704"/>
                </a:moveTo>
                <a:lnTo>
                  <a:pt x="0" y="3046704"/>
                </a:lnTo>
                <a:lnTo>
                  <a:pt x="1807158" y="0"/>
                </a:lnTo>
                <a:lnTo>
                  <a:pt x="2258947" y="761676"/>
                </a:lnTo>
                <a:lnTo>
                  <a:pt x="1807158" y="1523352"/>
                </a:lnTo>
                <a:lnTo>
                  <a:pt x="2710737" y="152335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354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sz="quarter" idx="10" hasCustomPrompt="1"/>
          </p:nvPr>
        </p:nvSpPr>
        <p:spPr>
          <a:xfrm>
            <a:off x="600074" y="729562"/>
            <a:ext cx="3463324" cy="3426512"/>
          </a:xfrm>
          <a:custGeom>
            <a:avLst/>
            <a:gdLst>
              <a:gd name="connsiteX0" fmla="*/ 0 w 3463324"/>
              <a:gd name="connsiteY0" fmla="*/ 261037 h 3426512"/>
              <a:gd name="connsiteX1" fmla="*/ 2098931 w 3463324"/>
              <a:gd name="connsiteY1" fmla="*/ 261037 h 3426512"/>
              <a:gd name="connsiteX2" fmla="*/ 2098931 w 3463324"/>
              <a:gd name="connsiteY2" fmla="*/ 1365458 h 3426512"/>
              <a:gd name="connsiteX3" fmla="*/ 3165475 w 3463324"/>
              <a:gd name="connsiteY3" fmla="*/ 1365458 h 3426512"/>
              <a:gd name="connsiteX4" fmla="*/ 3165475 w 3463324"/>
              <a:gd name="connsiteY4" fmla="*/ 3426512 h 3426512"/>
              <a:gd name="connsiteX5" fmla="*/ 0 w 3463324"/>
              <a:gd name="connsiteY5" fmla="*/ 3426512 h 3426512"/>
              <a:gd name="connsiteX6" fmla="*/ 2192564 w 3463324"/>
              <a:gd name="connsiteY6" fmla="*/ 130431 h 3426512"/>
              <a:gd name="connsiteX7" fmla="*/ 2729809 w 3463324"/>
              <a:gd name="connsiteY7" fmla="*/ 130431 h 3426512"/>
              <a:gd name="connsiteX8" fmla="*/ 2729809 w 3463324"/>
              <a:gd name="connsiteY8" fmla="*/ 733971 h 3426512"/>
              <a:gd name="connsiteX9" fmla="*/ 3338880 w 3463324"/>
              <a:gd name="connsiteY9" fmla="*/ 733971 h 3426512"/>
              <a:gd name="connsiteX10" fmla="*/ 3338880 w 3463324"/>
              <a:gd name="connsiteY10" fmla="*/ 1278230 h 3426512"/>
              <a:gd name="connsiteX11" fmla="*/ 2192564 w 3463324"/>
              <a:gd name="connsiteY11" fmla="*/ 1278230 h 3426512"/>
              <a:gd name="connsiteX12" fmla="*/ 2841579 w 3463324"/>
              <a:gd name="connsiteY12" fmla="*/ 0 h 3426512"/>
              <a:gd name="connsiteX13" fmla="*/ 3463324 w 3463324"/>
              <a:gd name="connsiteY13" fmla="*/ 0 h 3426512"/>
              <a:gd name="connsiteX14" fmla="*/ 3463324 w 3463324"/>
              <a:gd name="connsiteY14" fmla="*/ 622549 h 3426512"/>
              <a:gd name="connsiteX15" fmla="*/ 2841579 w 3463324"/>
              <a:gd name="connsiteY15" fmla="*/ 622549 h 342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3324" h="3426512">
                <a:moveTo>
                  <a:pt x="0" y="261037"/>
                </a:moveTo>
                <a:lnTo>
                  <a:pt x="2098931" y="261037"/>
                </a:lnTo>
                <a:lnTo>
                  <a:pt x="2098931" y="1365458"/>
                </a:lnTo>
                <a:lnTo>
                  <a:pt x="3165475" y="1365458"/>
                </a:lnTo>
                <a:lnTo>
                  <a:pt x="3165475" y="3426512"/>
                </a:lnTo>
                <a:lnTo>
                  <a:pt x="0" y="3426512"/>
                </a:lnTo>
                <a:close/>
                <a:moveTo>
                  <a:pt x="2192564" y="130431"/>
                </a:moveTo>
                <a:lnTo>
                  <a:pt x="2729809" y="130431"/>
                </a:lnTo>
                <a:lnTo>
                  <a:pt x="2729809" y="733971"/>
                </a:lnTo>
                <a:lnTo>
                  <a:pt x="3338880" y="733971"/>
                </a:lnTo>
                <a:lnTo>
                  <a:pt x="3338880" y="1278230"/>
                </a:lnTo>
                <a:lnTo>
                  <a:pt x="2192564" y="1278230"/>
                </a:lnTo>
                <a:close/>
                <a:moveTo>
                  <a:pt x="2841579" y="0"/>
                </a:moveTo>
                <a:lnTo>
                  <a:pt x="3463324" y="0"/>
                </a:lnTo>
                <a:lnTo>
                  <a:pt x="3463324" y="622549"/>
                </a:lnTo>
                <a:lnTo>
                  <a:pt x="2841579" y="62254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306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>
          <a:xfrm>
            <a:off x="-38099" y="0"/>
            <a:ext cx="3100172" cy="2482850"/>
          </a:xfrm>
          <a:custGeom>
            <a:avLst/>
            <a:gdLst>
              <a:gd name="connsiteX0" fmla="*/ 0 w 1882775"/>
              <a:gd name="connsiteY0" fmla="*/ 0 h 2482850"/>
              <a:gd name="connsiteX1" fmla="*/ 1882775 w 1882775"/>
              <a:gd name="connsiteY1" fmla="*/ 0 h 2482850"/>
              <a:gd name="connsiteX2" fmla="*/ 1882775 w 1882775"/>
              <a:gd name="connsiteY2" fmla="*/ 2482850 h 2482850"/>
              <a:gd name="connsiteX3" fmla="*/ 0 w 1882775"/>
              <a:gd name="connsiteY3" fmla="*/ 2482850 h 2482850"/>
              <a:gd name="connsiteX4" fmla="*/ 0 w 1882775"/>
              <a:gd name="connsiteY4" fmla="*/ 0 h 2482850"/>
              <a:gd name="connsiteX0" fmla="*/ 0 w 3100172"/>
              <a:gd name="connsiteY0" fmla="*/ 0 h 2482850"/>
              <a:gd name="connsiteX1" fmla="*/ 3100172 w 3100172"/>
              <a:gd name="connsiteY1" fmla="*/ 0 h 2482850"/>
              <a:gd name="connsiteX2" fmla="*/ 1882775 w 3100172"/>
              <a:gd name="connsiteY2" fmla="*/ 2482850 h 2482850"/>
              <a:gd name="connsiteX3" fmla="*/ 0 w 3100172"/>
              <a:gd name="connsiteY3" fmla="*/ 2482850 h 2482850"/>
              <a:gd name="connsiteX4" fmla="*/ 0 w 3100172"/>
              <a:gd name="connsiteY4" fmla="*/ 0 h 248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0172" h="2482850">
                <a:moveTo>
                  <a:pt x="0" y="0"/>
                </a:moveTo>
                <a:lnTo>
                  <a:pt x="3100172" y="0"/>
                </a:lnTo>
                <a:lnTo>
                  <a:pt x="1882775" y="2482850"/>
                </a:lnTo>
                <a:lnTo>
                  <a:pt x="0" y="24828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 hasCustomPrompt="1"/>
          </p:nvPr>
        </p:nvSpPr>
        <p:spPr>
          <a:xfrm>
            <a:off x="1260681" y="1355050"/>
            <a:ext cx="4572573" cy="2673350"/>
          </a:xfrm>
          <a:prstGeom prst="parallelogram">
            <a:avLst>
              <a:gd name="adj" fmla="val 48478"/>
            </a:avLst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201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4501042" y="1552857"/>
            <a:ext cx="4145178" cy="3590643"/>
          </a:xfrm>
          <a:prstGeom prst="triangle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58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/>
          <p:cNvSpPr>
            <a:spLocks noGrp="1"/>
          </p:cNvSpPr>
          <p:nvPr>
            <p:ph type="pic" sz="quarter" idx="15" hasCustomPrompt="1"/>
          </p:nvPr>
        </p:nvSpPr>
        <p:spPr>
          <a:xfrm rot="2700000">
            <a:off x="1124043" y="756759"/>
            <a:ext cx="2016488" cy="3501338"/>
          </a:xfrm>
          <a:custGeom>
            <a:avLst/>
            <a:gdLst>
              <a:gd name="connsiteX0" fmla="*/ 1826786 w 2016488"/>
              <a:gd name="connsiteY0" fmla="*/ 1042830 h 3501338"/>
              <a:gd name="connsiteX1" fmla="*/ 1905363 w 2016488"/>
              <a:gd name="connsiteY1" fmla="*/ 1010282 h 3501338"/>
              <a:gd name="connsiteX2" fmla="*/ 2016488 w 2016488"/>
              <a:gd name="connsiteY2" fmla="*/ 1121407 h 3501338"/>
              <a:gd name="connsiteX3" fmla="*/ 2016488 w 2016488"/>
              <a:gd name="connsiteY3" fmla="*/ 2996403 h 3501338"/>
              <a:gd name="connsiteX4" fmla="*/ 1905363 w 2016488"/>
              <a:gd name="connsiteY4" fmla="*/ 3107528 h 3501338"/>
              <a:gd name="connsiteX5" fmla="*/ 1794238 w 2016488"/>
              <a:gd name="connsiteY5" fmla="*/ 2996403 h 3501338"/>
              <a:gd name="connsiteX6" fmla="*/ 1794238 w 2016488"/>
              <a:gd name="connsiteY6" fmla="*/ 1121407 h 3501338"/>
              <a:gd name="connsiteX7" fmla="*/ 1826786 w 2016488"/>
              <a:gd name="connsiteY7" fmla="*/ 1042830 h 3501338"/>
              <a:gd name="connsiteX8" fmla="*/ 1111672 w 2016488"/>
              <a:gd name="connsiteY8" fmla="*/ 980645 h 3501338"/>
              <a:gd name="connsiteX9" fmla="*/ 1190250 w 2016488"/>
              <a:gd name="connsiteY9" fmla="*/ 948098 h 3501338"/>
              <a:gd name="connsiteX10" fmla="*/ 1301375 w 2016488"/>
              <a:gd name="connsiteY10" fmla="*/ 1059223 h 3501338"/>
              <a:gd name="connsiteX11" fmla="*/ 1301375 w 2016488"/>
              <a:gd name="connsiteY11" fmla="*/ 3390213 h 3501338"/>
              <a:gd name="connsiteX12" fmla="*/ 1190250 w 2016488"/>
              <a:gd name="connsiteY12" fmla="*/ 3501338 h 3501338"/>
              <a:gd name="connsiteX13" fmla="*/ 1079125 w 2016488"/>
              <a:gd name="connsiteY13" fmla="*/ 3390213 h 3501338"/>
              <a:gd name="connsiteX14" fmla="*/ 1079125 w 2016488"/>
              <a:gd name="connsiteY14" fmla="*/ 1059223 h 3501338"/>
              <a:gd name="connsiteX15" fmla="*/ 1111672 w 2016488"/>
              <a:gd name="connsiteY15" fmla="*/ 980645 h 3501338"/>
              <a:gd name="connsiteX16" fmla="*/ 1465363 w 2016488"/>
              <a:gd name="connsiteY16" fmla="*/ 216710 h 3501338"/>
              <a:gd name="connsiteX17" fmla="*/ 1543940 w 2016488"/>
              <a:gd name="connsiteY17" fmla="*/ 184162 h 3501338"/>
              <a:gd name="connsiteX18" fmla="*/ 1655065 w 2016488"/>
              <a:gd name="connsiteY18" fmla="*/ 295287 h 3501338"/>
              <a:gd name="connsiteX19" fmla="*/ 1655065 w 2016488"/>
              <a:gd name="connsiteY19" fmla="*/ 2195524 h 3501338"/>
              <a:gd name="connsiteX20" fmla="*/ 1543940 w 2016488"/>
              <a:gd name="connsiteY20" fmla="*/ 2306649 h 3501338"/>
              <a:gd name="connsiteX21" fmla="*/ 1432815 w 2016488"/>
              <a:gd name="connsiteY21" fmla="*/ 2195524 h 3501338"/>
              <a:gd name="connsiteX22" fmla="*/ 1432815 w 2016488"/>
              <a:gd name="connsiteY22" fmla="*/ 295287 h 3501338"/>
              <a:gd name="connsiteX23" fmla="*/ 1465363 w 2016488"/>
              <a:gd name="connsiteY23" fmla="*/ 216710 h 3501338"/>
              <a:gd name="connsiteX24" fmla="*/ 380350 w 2016488"/>
              <a:gd name="connsiteY24" fmla="*/ 593902 h 3501338"/>
              <a:gd name="connsiteX25" fmla="*/ 458927 w 2016488"/>
              <a:gd name="connsiteY25" fmla="*/ 561354 h 3501338"/>
              <a:gd name="connsiteX26" fmla="*/ 570052 w 2016488"/>
              <a:gd name="connsiteY26" fmla="*/ 672479 h 3501338"/>
              <a:gd name="connsiteX27" fmla="*/ 570052 w 2016488"/>
              <a:gd name="connsiteY27" fmla="*/ 3003469 h 3501338"/>
              <a:gd name="connsiteX28" fmla="*/ 458927 w 2016488"/>
              <a:gd name="connsiteY28" fmla="*/ 3114595 h 3501338"/>
              <a:gd name="connsiteX29" fmla="*/ 347802 w 2016488"/>
              <a:gd name="connsiteY29" fmla="*/ 3003469 h 3501338"/>
              <a:gd name="connsiteX30" fmla="*/ 347802 w 2016488"/>
              <a:gd name="connsiteY30" fmla="*/ 672479 h 3501338"/>
              <a:gd name="connsiteX31" fmla="*/ 380350 w 2016488"/>
              <a:gd name="connsiteY31" fmla="*/ 593902 h 3501338"/>
              <a:gd name="connsiteX32" fmla="*/ 748206 w 2016488"/>
              <a:gd name="connsiteY32" fmla="*/ 32548 h 3501338"/>
              <a:gd name="connsiteX33" fmla="*/ 826783 w 2016488"/>
              <a:gd name="connsiteY33" fmla="*/ 0 h 3501338"/>
              <a:gd name="connsiteX34" fmla="*/ 937908 w 2016488"/>
              <a:gd name="connsiteY34" fmla="*/ 111125 h 3501338"/>
              <a:gd name="connsiteX35" fmla="*/ 937908 w 2016488"/>
              <a:gd name="connsiteY35" fmla="*/ 2442115 h 3501338"/>
              <a:gd name="connsiteX36" fmla="*/ 826783 w 2016488"/>
              <a:gd name="connsiteY36" fmla="*/ 2553240 h 3501338"/>
              <a:gd name="connsiteX37" fmla="*/ 715658 w 2016488"/>
              <a:gd name="connsiteY37" fmla="*/ 2442115 h 3501338"/>
              <a:gd name="connsiteX38" fmla="*/ 715658 w 2016488"/>
              <a:gd name="connsiteY38" fmla="*/ 111125 h 3501338"/>
              <a:gd name="connsiteX39" fmla="*/ 748206 w 2016488"/>
              <a:gd name="connsiteY39" fmla="*/ 32548 h 3501338"/>
              <a:gd name="connsiteX40" fmla="*/ 32548 w 2016488"/>
              <a:gd name="connsiteY40" fmla="*/ 261781 h 3501338"/>
              <a:gd name="connsiteX41" fmla="*/ 111125 w 2016488"/>
              <a:gd name="connsiteY41" fmla="*/ 229233 h 3501338"/>
              <a:gd name="connsiteX42" fmla="*/ 222251 w 2016488"/>
              <a:gd name="connsiteY42" fmla="*/ 340358 h 3501338"/>
              <a:gd name="connsiteX43" fmla="*/ 222251 w 2016488"/>
              <a:gd name="connsiteY43" fmla="*/ 2671348 h 3501338"/>
              <a:gd name="connsiteX44" fmla="*/ 111126 w 2016488"/>
              <a:gd name="connsiteY44" fmla="*/ 2782473 h 3501338"/>
              <a:gd name="connsiteX45" fmla="*/ 1 w 2016488"/>
              <a:gd name="connsiteY45" fmla="*/ 2671348 h 3501338"/>
              <a:gd name="connsiteX46" fmla="*/ 0 w 2016488"/>
              <a:gd name="connsiteY46" fmla="*/ 340358 h 3501338"/>
              <a:gd name="connsiteX47" fmla="*/ 32548 w 2016488"/>
              <a:gd name="connsiteY47" fmla="*/ 261781 h 350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016488" h="3501338">
                <a:moveTo>
                  <a:pt x="1826786" y="1042830"/>
                </a:moveTo>
                <a:cubicBezTo>
                  <a:pt x="1846895" y="1022720"/>
                  <a:pt x="1874676" y="1010282"/>
                  <a:pt x="1905363" y="1010282"/>
                </a:cubicBezTo>
                <a:cubicBezTo>
                  <a:pt x="1966736" y="1010282"/>
                  <a:pt x="2016488" y="1060034"/>
                  <a:pt x="2016488" y="1121407"/>
                </a:cubicBezTo>
                <a:lnTo>
                  <a:pt x="2016488" y="2996403"/>
                </a:lnTo>
                <a:cubicBezTo>
                  <a:pt x="2016488" y="3057776"/>
                  <a:pt x="1966736" y="3107528"/>
                  <a:pt x="1905363" y="3107528"/>
                </a:cubicBezTo>
                <a:cubicBezTo>
                  <a:pt x="1843990" y="3107528"/>
                  <a:pt x="1794238" y="3057776"/>
                  <a:pt x="1794238" y="2996403"/>
                </a:cubicBezTo>
                <a:lnTo>
                  <a:pt x="1794238" y="1121407"/>
                </a:lnTo>
                <a:cubicBezTo>
                  <a:pt x="1794238" y="1090720"/>
                  <a:pt x="1806676" y="1062939"/>
                  <a:pt x="1826786" y="1042830"/>
                </a:cubicBezTo>
                <a:close/>
                <a:moveTo>
                  <a:pt x="1111672" y="980645"/>
                </a:moveTo>
                <a:cubicBezTo>
                  <a:pt x="1131782" y="960536"/>
                  <a:pt x="1159563" y="948098"/>
                  <a:pt x="1190250" y="948098"/>
                </a:cubicBezTo>
                <a:cubicBezTo>
                  <a:pt x="1251623" y="948098"/>
                  <a:pt x="1301375" y="997850"/>
                  <a:pt x="1301375" y="1059223"/>
                </a:cubicBezTo>
                <a:lnTo>
                  <a:pt x="1301375" y="3390213"/>
                </a:lnTo>
                <a:cubicBezTo>
                  <a:pt x="1301375" y="3451586"/>
                  <a:pt x="1251623" y="3501338"/>
                  <a:pt x="1190250" y="3501338"/>
                </a:cubicBezTo>
                <a:cubicBezTo>
                  <a:pt x="1128877" y="3501338"/>
                  <a:pt x="1079125" y="3451586"/>
                  <a:pt x="1079125" y="3390213"/>
                </a:cubicBezTo>
                <a:lnTo>
                  <a:pt x="1079125" y="1059223"/>
                </a:lnTo>
                <a:cubicBezTo>
                  <a:pt x="1079125" y="1028537"/>
                  <a:pt x="1091563" y="1000755"/>
                  <a:pt x="1111672" y="980645"/>
                </a:cubicBezTo>
                <a:close/>
                <a:moveTo>
                  <a:pt x="1465363" y="216710"/>
                </a:moveTo>
                <a:cubicBezTo>
                  <a:pt x="1485472" y="196600"/>
                  <a:pt x="1513253" y="184162"/>
                  <a:pt x="1543940" y="184162"/>
                </a:cubicBezTo>
                <a:cubicBezTo>
                  <a:pt x="1605313" y="184162"/>
                  <a:pt x="1655065" y="233914"/>
                  <a:pt x="1655065" y="295287"/>
                </a:cubicBezTo>
                <a:lnTo>
                  <a:pt x="1655065" y="2195524"/>
                </a:lnTo>
                <a:cubicBezTo>
                  <a:pt x="1655065" y="2256897"/>
                  <a:pt x="1605313" y="2306649"/>
                  <a:pt x="1543940" y="2306649"/>
                </a:cubicBezTo>
                <a:cubicBezTo>
                  <a:pt x="1482567" y="2306649"/>
                  <a:pt x="1432815" y="2256897"/>
                  <a:pt x="1432815" y="2195524"/>
                </a:cubicBezTo>
                <a:lnTo>
                  <a:pt x="1432815" y="295287"/>
                </a:lnTo>
                <a:cubicBezTo>
                  <a:pt x="1432815" y="264601"/>
                  <a:pt x="1445253" y="236820"/>
                  <a:pt x="1465363" y="216710"/>
                </a:cubicBezTo>
                <a:close/>
                <a:moveTo>
                  <a:pt x="380350" y="593902"/>
                </a:moveTo>
                <a:cubicBezTo>
                  <a:pt x="400460" y="573792"/>
                  <a:pt x="428241" y="561354"/>
                  <a:pt x="458927" y="561354"/>
                </a:cubicBezTo>
                <a:cubicBezTo>
                  <a:pt x="520300" y="561354"/>
                  <a:pt x="570052" y="611106"/>
                  <a:pt x="570052" y="672479"/>
                </a:cubicBezTo>
                <a:lnTo>
                  <a:pt x="570052" y="3003469"/>
                </a:lnTo>
                <a:cubicBezTo>
                  <a:pt x="570052" y="3064842"/>
                  <a:pt x="520300" y="3114594"/>
                  <a:pt x="458927" y="3114595"/>
                </a:cubicBezTo>
                <a:cubicBezTo>
                  <a:pt x="397554" y="3114595"/>
                  <a:pt x="347802" y="3064842"/>
                  <a:pt x="347802" y="3003469"/>
                </a:cubicBezTo>
                <a:lnTo>
                  <a:pt x="347802" y="672479"/>
                </a:lnTo>
                <a:cubicBezTo>
                  <a:pt x="347802" y="641793"/>
                  <a:pt x="360240" y="614012"/>
                  <a:pt x="380350" y="593902"/>
                </a:cubicBezTo>
                <a:close/>
                <a:moveTo>
                  <a:pt x="748206" y="32548"/>
                </a:moveTo>
                <a:cubicBezTo>
                  <a:pt x="768316" y="12438"/>
                  <a:pt x="796097" y="0"/>
                  <a:pt x="826783" y="0"/>
                </a:cubicBezTo>
                <a:cubicBezTo>
                  <a:pt x="888156" y="0"/>
                  <a:pt x="937908" y="49752"/>
                  <a:pt x="937908" y="111125"/>
                </a:cubicBezTo>
                <a:lnTo>
                  <a:pt x="937908" y="2442115"/>
                </a:lnTo>
                <a:cubicBezTo>
                  <a:pt x="937908" y="2503488"/>
                  <a:pt x="888156" y="2553240"/>
                  <a:pt x="826783" y="2553240"/>
                </a:cubicBezTo>
                <a:cubicBezTo>
                  <a:pt x="765410" y="2553240"/>
                  <a:pt x="715658" y="2503488"/>
                  <a:pt x="715658" y="2442115"/>
                </a:cubicBezTo>
                <a:lnTo>
                  <a:pt x="715658" y="111125"/>
                </a:lnTo>
                <a:cubicBezTo>
                  <a:pt x="715658" y="80439"/>
                  <a:pt x="728096" y="52657"/>
                  <a:pt x="748206" y="32548"/>
                </a:cubicBezTo>
                <a:close/>
                <a:moveTo>
                  <a:pt x="32548" y="261781"/>
                </a:moveTo>
                <a:cubicBezTo>
                  <a:pt x="52658" y="241672"/>
                  <a:pt x="80439" y="229234"/>
                  <a:pt x="111125" y="229233"/>
                </a:cubicBezTo>
                <a:cubicBezTo>
                  <a:pt x="172499" y="229233"/>
                  <a:pt x="222251" y="278985"/>
                  <a:pt x="222251" y="340358"/>
                </a:cubicBezTo>
                <a:lnTo>
                  <a:pt x="222251" y="2671348"/>
                </a:lnTo>
                <a:cubicBezTo>
                  <a:pt x="222251" y="2732721"/>
                  <a:pt x="172499" y="2782473"/>
                  <a:pt x="111126" y="2782473"/>
                </a:cubicBezTo>
                <a:cubicBezTo>
                  <a:pt x="49753" y="2782473"/>
                  <a:pt x="1" y="2732721"/>
                  <a:pt x="1" y="2671348"/>
                </a:cubicBezTo>
                <a:lnTo>
                  <a:pt x="0" y="340358"/>
                </a:lnTo>
                <a:cubicBezTo>
                  <a:pt x="1" y="309672"/>
                  <a:pt x="12439" y="281891"/>
                  <a:pt x="32548" y="26178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611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gradFill>
            <a:gsLst>
              <a:gs pos="0">
                <a:srgbClr val="FFD44D"/>
              </a:gs>
              <a:gs pos="100000">
                <a:srgbClr val="ED7931"/>
              </a:gs>
            </a:gsLst>
            <a:lin ang="4140000" scaled="0"/>
          </a:gra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1324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gradFill>
            <a:gsLst>
              <a:gs pos="0">
                <a:srgbClr val="28B5D1"/>
              </a:gs>
              <a:gs pos="100000">
                <a:srgbClr val="2F5EEB"/>
              </a:gs>
            </a:gsLst>
            <a:lin ang="4140000" scaled="0"/>
          </a:gra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565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gradFill>
            <a:gsLst>
              <a:gs pos="0">
                <a:srgbClr val="31B782"/>
              </a:gs>
              <a:gs pos="100000">
                <a:srgbClr val="128C46"/>
              </a:gs>
            </a:gsLst>
            <a:lin ang="4140000" scaled="0"/>
          </a:gra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949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959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gradFill>
            <a:gsLst>
              <a:gs pos="0">
                <a:srgbClr val="8F8F8F"/>
              </a:gs>
              <a:gs pos="100000">
                <a:srgbClr val="3C3C3C"/>
              </a:gs>
            </a:gsLst>
            <a:lin ang="4140000" scaled="0"/>
          </a:gra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4593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gradFill>
            <a:gsLst>
              <a:gs pos="0">
                <a:srgbClr val="874EE8"/>
              </a:gs>
              <a:gs pos="100000">
                <a:srgbClr val="2F1789"/>
              </a:gs>
            </a:gsLst>
            <a:lin ang="4140000" scaled="0"/>
          </a:gra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651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gradFill>
            <a:gsLst>
              <a:gs pos="0">
                <a:srgbClr val="FFD478"/>
              </a:gs>
              <a:gs pos="100000">
                <a:srgbClr val="FFBD51"/>
              </a:gs>
            </a:gsLst>
            <a:lin ang="4140000" scaled="0"/>
          </a:gra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6419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gradFill>
            <a:gsLst>
              <a:gs pos="0">
                <a:srgbClr val="AF9680"/>
              </a:gs>
              <a:gs pos="100000">
                <a:srgbClr val="65554B"/>
              </a:gs>
            </a:gsLst>
            <a:lin ang="4140000" scaled="0"/>
          </a:gra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5166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gradFill>
            <a:gsLst>
              <a:gs pos="0">
                <a:srgbClr val="235DB6"/>
              </a:gs>
              <a:gs pos="100000">
                <a:srgbClr val="0C1F3D"/>
              </a:gs>
            </a:gsLst>
            <a:lin ang="4140000" scaled="0"/>
          </a:gra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8518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gradFill>
            <a:gsLst>
              <a:gs pos="0">
                <a:srgbClr val="2E949D"/>
              </a:gs>
              <a:gs pos="100000">
                <a:srgbClr val="155058"/>
              </a:gs>
            </a:gsLst>
            <a:lin ang="4140000" scaled="0"/>
          </a:gra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7818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gradFill>
            <a:gsLst>
              <a:gs pos="0">
                <a:srgbClr val="E62820"/>
              </a:gs>
              <a:gs pos="100000">
                <a:srgbClr val="AB1F1B"/>
              </a:gs>
            </a:gsLst>
            <a:lin ang="4140000" scaled="0"/>
          </a:gra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2321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3022929-9408-4F5B-B80A-55646DCF29F9}"/>
              </a:ext>
            </a:extLst>
          </p:cNvPr>
          <p:cNvSpPr/>
          <p:nvPr userDrawn="1"/>
        </p:nvSpPr>
        <p:spPr>
          <a:xfrm>
            <a:off x="0" y="4800601"/>
            <a:ext cx="9144000" cy="342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5CE90-18D1-4C2B-A71E-130466AA69B1}"/>
              </a:ext>
            </a:extLst>
          </p:cNvPr>
          <p:cNvSpPr/>
          <p:nvPr userDrawn="1"/>
        </p:nvSpPr>
        <p:spPr>
          <a:xfrm>
            <a:off x="0" y="0"/>
            <a:ext cx="9144000" cy="3028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657350"/>
            <a:ext cx="7772400" cy="1371600"/>
          </a:xfrm>
        </p:spPr>
        <p:txBody>
          <a:bodyPr lIns="45720" rIns="45720" bIns="45720"/>
          <a:lstStyle>
            <a:lvl1pPr algn="l">
              <a:defRPr sz="3375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143250"/>
            <a:ext cx="7772400" cy="685800"/>
          </a:xfrm>
        </p:spPr>
        <p:txBody>
          <a:bodyPr lIns="182880" tIns="0"/>
          <a:lstStyle>
            <a:lvl1pPr marL="27432" indent="0" algn="l">
              <a:spcBef>
                <a:spcPts val="0"/>
              </a:spcBef>
              <a:buNone/>
              <a:defRPr sz="1500">
                <a:solidFill>
                  <a:schemeClr val="bg2">
                    <a:shade val="2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>
          <a:xfrm>
            <a:off x="3776328" y="4800600"/>
            <a:ext cx="22860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3EFA78-DE0E-433D-8CFA-D9FBF0D95DCD}" type="datetime1">
              <a:rPr lang="en-US" smtClean="0"/>
              <a:pPr/>
              <a:t>5/12/21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62328" y="4800600"/>
            <a:ext cx="22860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348328" y="4800600"/>
            <a:ext cx="4572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F13AF2-DCC4-4842-96BC-1B9869901C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EC6AA5EA-3626-4B43-86D4-5B6226CC46A4}"/>
              </a:ext>
            </a:extLst>
          </p:cNvPr>
          <p:cNvSpPr/>
          <p:nvPr userDrawn="1"/>
        </p:nvSpPr>
        <p:spPr>
          <a:xfrm rot="10800000">
            <a:off x="838200" y="4793874"/>
            <a:ext cx="457200" cy="17145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546057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6"/>
          <p:cNvSpPr>
            <a:spLocks noGrp="1"/>
          </p:cNvSpPr>
          <p:nvPr>
            <p:ph type="pic" sz="quarter" idx="10" hasCustomPrompt="1"/>
          </p:nvPr>
        </p:nvSpPr>
        <p:spPr>
          <a:xfrm>
            <a:off x="3113881" y="0"/>
            <a:ext cx="2916238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081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6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799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6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6"/>
          <p:cNvSpPr>
            <a:spLocks noGrp="1"/>
          </p:cNvSpPr>
          <p:nvPr>
            <p:ph type="pic" sz="quarter" idx="10" hasCustomPrompt="1"/>
          </p:nvPr>
        </p:nvSpPr>
        <p:spPr>
          <a:xfrm>
            <a:off x="364155" y="2355726"/>
            <a:ext cx="2664296" cy="20882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1" hasCustomPrompt="1"/>
          </p:nvPr>
        </p:nvSpPr>
        <p:spPr>
          <a:xfrm>
            <a:off x="3249275" y="2355726"/>
            <a:ext cx="2664296" cy="20882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6134396" y="2355726"/>
            <a:ext cx="2664296" cy="20882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38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9411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648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23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16" r:id="rId2"/>
    <p:sldLayoutId id="2147483717" r:id="rId3"/>
    <p:sldLayoutId id="2147483719" r:id="rId4"/>
    <p:sldLayoutId id="2147483721" r:id="rId5"/>
    <p:sldLayoutId id="2147483722" r:id="rId6"/>
    <p:sldLayoutId id="2147483726" r:id="rId7"/>
    <p:sldLayoutId id="2147483727" r:id="rId8"/>
    <p:sldLayoutId id="214748368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787" r:id="rId33"/>
    <p:sldLayoutId id="2147483788" r:id="rId34"/>
    <p:sldLayoutId id="2147483789" r:id="rId35"/>
    <p:sldLayoutId id="2147483790" r:id="rId36"/>
    <p:sldLayoutId id="2147483791" r:id="rId3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184919F-7F5F-CB41-865C-623F104DD3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6" b="26"/>
          <a:stretch>
            <a:fillRect/>
          </a:stretch>
        </p:blipFill>
        <p:spPr>
          <a:xfrm>
            <a:off x="0" y="0"/>
            <a:ext cx="9219501" cy="5182902"/>
          </a:xfrm>
        </p:spPr>
      </p:pic>
    </p:spTree>
    <p:extLst>
      <p:ext uri="{BB962C8B-B14F-4D97-AF65-F5344CB8AC3E}">
        <p14:creationId xmlns:p14="http://schemas.microsoft.com/office/powerpoint/2010/main" val="871008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B515-F396-BB40-90B2-895CB0D04A97}"/>
              </a:ext>
            </a:extLst>
          </p:cNvPr>
          <p:cNvSpPr/>
          <p:nvPr/>
        </p:nvSpPr>
        <p:spPr>
          <a:xfrm>
            <a:off x="3260361" y="883195"/>
            <a:ext cx="2518347" cy="584775"/>
          </a:xfrm>
          <a:prstGeom prst="rect">
            <a:avLst/>
          </a:prstGeom>
          <a:solidFill>
            <a:srgbClr val="FF002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95" y="1923678"/>
            <a:ext cx="432048" cy="4320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2368" y="2988990"/>
            <a:ext cx="1271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PowerPoint template</a:t>
            </a:r>
            <a:endParaRPr lang="ru-RU" sz="9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322" y="2648151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Bebas Neue Regular" charset="0"/>
                <a:ea typeface="Bebas Neue Regular" charset="0"/>
                <a:cs typeface="Bebas Neue Regular" charset="0"/>
              </a:rPr>
              <a:t>HANSO  PRESENTATION</a:t>
            </a:r>
            <a:endParaRPr lang="ru-RU" sz="1800" dirty="0">
              <a:solidFill>
                <a:schemeClr val="bg1"/>
              </a:solidFill>
              <a:latin typeface="Bebas Neue Regular" charset="0"/>
              <a:ea typeface="Bebas Neue Regular" charset="0"/>
              <a:cs typeface="Bebas Neue Regular" charset="0"/>
            </a:endParaRPr>
          </a:p>
        </p:txBody>
      </p:sp>
      <p:pic>
        <p:nvPicPr>
          <p:cNvPr id="3" name="Picture Placeholder 2" descr="A person looking at a white board&#10;&#10;Description automatically generated with low confidence">
            <a:extLst>
              <a:ext uri="{FF2B5EF4-FFF2-40B4-BE49-F238E27FC236}">
                <a16:creationId xmlns:a16="http://schemas.microsoft.com/office/drawing/2014/main" id="{20E7E036-E558-AA4C-B49E-A66079B0C4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1101" r="31101"/>
          <a:stretch>
            <a:fillRect/>
          </a:stretch>
        </p:blipFill>
        <p:spPr>
          <a:xfrm>
            <a:off x="-179882" y="-269823"/>
            <a:ext cx="3072858" cy="5419738"/>
          </a:xfrm>
        </p:spPr>
      </p:pic>
      <p:sp>
        <p:nvSpPr>
          <p:cNvPr id="24" name="TextBox 23"/>
          <p:cNvSpPr txBox="1"/>
          <p:nvPr/>
        </p:nvSpPr>
        <p:spPr>
          <a:xfrm>
            <a:off x="3127766" y="1617099"/>
            <a:ext cx="53459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80000"/>
              <a:buBlip>
                <a:blip r:embed="rId4"/>
              </a:buBlip>
            </a:pPr>
            <a:r>
              <a:rPr lang="is-IS" sz="1600" dirty="0">
                <a:latin typeface="NeuzeitGro" pitchFamily="2" charset="77"/>
              </a:rPr>
              <a:t>Framlengjum tímabundna </a:t>
            </a:r>
            <a:r>
              <a:rPr lang="is-IS" sz="1600" b="1" dirty="0">
                <a:latin typeface="NeuzeitGro" pitchFamily="2" charset="77"/>
              </a:rPr>
              <a:t>hækkun endurgreiðslna á rannsóknar- og þróunarkostnaði</a:t>
            </a:r>
          </a:p>
          <a:p>
            <a:pPr marL="342900" indent="-342900">
              <a:buSzPct val="180000"/>
              <a:buBlip>
                <a:blip r:embed="rId4"/>
              </a:buBlip>
            </a:pPr>
            <a:endParaRPr lang="is-IS" sz="1600" dirty="0">
              <a:latin typeface="NeuzeitGro" pitchFamily="2" charset="77"/>
            </a:endParaRPr>
          </a:p>
          <a:p>
            <a:pPr marL="342900" indent="-342900">
              <a:buSzPct val="180000"/>
              <a:buBlip>
                <a:blip r:embed="rId4"/>
              </a:buBlip>
            </a:pPr>
            <a:r>
              <a:rPr lang="is-IS" sz="1600" dirty="0">
                <a:latin typeface="NeuzeitGro" pitchFamily="2" charset="77"/>
              </a:rPr>
              <a:t>Veitum </a:t>
            </a:r>
            <a:r>
              <a:rPr lang="is-IS" sz="1600" b="1" dirty="0">
                <a:latin typeface="NeuzeitGro" pitchFamily="2" charset="77"/>
              </a:rPr>
              <a:t>Tækniþróunarsjóði</a:t>
            </a:r>
            <a:r>
              <a:rPr lang="is-IS" sz="1600" dirty="0">
                <a:latin typeface="NeuzeitGro" pitchFamily="2" charset="77"/>
              </a:rPr>
              <a:t> bolmagn til að </a:t>
            </a:r>
            <a:r>
              <a:rPr lang="is-IS" sz="1600" b="1" dirty="0">
                <a:latin typeface="NeuzeitGro" pitchFamily="2" charset="77"/>
              </a:rPr>
              <a:t>styrkja öll verkefni sem fá hæstu einkunn </a:t>
            </a:r>
            <a:r>
              <a:rPr lang="is-IS" sz="1600" dirty="0">
                <a:latin typeface="NeuzeitGro" pitchFamily="2" charset="77"/>
              </a:rPr>
              <a:t>og mætum þannig stóraukinni aðsókn í sjóðinn á tímum fjöldaaatvinnuleysis</a:t>
            </a:r>
          </a:p>
          <a:p>
            <a:pPr marL="342900" indent="-342900">
              <a:buSzPct val="180000"/>
              <a:buBlip>
                <a:blip r:embed="rId4"/>
              </a:buBlip>
            </a:pPr>
            <a:endParaRPr lang="is-IS" sz="1600" dirty="0">
              <a:latin typeface="NeuzeitGro" pitchFamily="2" charset="77"/>
            </a:endParaRPr>
          </a:p>
          <a:p>
            <a:pPr marL="342900" indent="-342900">
              <a:buSzPct val="180000"/>
              <a:buBlip>
                <a:blip r:embed="rId4"/>
              </a:buBlip>
            </a:pPr>
            <a:r>
              <a:rPr lang="is-IS" sz="1600" dirty="0">
                <a:latin typeface="NeuzeitGro" pitchFamily="2" charset="77"/>
              </a:rPr>
              <a:t>Svona sköpum við aukinn fyrirsjáanleika í nýsköpunar-, hugverka- og hátækniiðnaði og verjum háframleiðnistörf</a:t>
            </a:r>
          </a:p>
        </p:txBody>
      </p:sp>
      <p:pic>
        <p:nvPicPr>
          <p:cNvPr id="33" name="Picture 32" descr="A red circle in the sky&#10;&#10;Description automatically generated with low confidence">
            <a:extLst>
              <a:ext uri="{FF2B5EF4-FFF2-40B4-BE49-F238E27FC236}">
                <a16:creationId xmlns:a16="http://schemas.microsoft.com/office/drawing/2014/main" id="{0091EC05-D13C-C44A-9771-26ACB3806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235" y="3571277"/>
            <a:ext cx="2663826" cy="22330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F7AF2A-0975-1D47-B2B8-62A87E6BE529}"/>
              </a:ext>
            </a:extLst>
          </p:cNvPr>
          <p:cNvSpPr/>
          <p:nvPr/>
        </p:nvSpPr>
        <p:spPr>
          <a:xfrm>
            <a:off x="692287" y="4077324"/>
            <a:ext cx="1963712" cy="830997"/>
          </a:xfrm>
          <a:prstGeom prst="rect">
            <a:avLst/>
          </a:prstGeom>
          <a:solidFill>
            <a:srgbClr val="213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9F0B8-CA76-4448-BF63-A4992CBB6F0B}"/>
              </a:ext>
            </a:extLst>
          </p:cNvPr>
          <p:cNvSpPr txBox="1"/>
          <p:nvPr/>
        </p:nvSpPr>
        <p:spPr>
          <a:xfrm>
            <a:off x="757652" y="4190248"/>
            <a:ext cx="18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rgbClr val="FF002E"/>
                </a:solidFill>
                <a:latin typeface="NeuzeitGroBla" pitchFamily="2" charset="77"/>
              </a:rPr>
              <a:t>800 milljónir </a:t>
            </a:r>
            <a:r>
              <a:rPr lang="is-IS" sz="1600" b="1" dirty="0">
                <a:solidFill>
                  <a:schemeClr val="bg1"/>
                </a:solidFill>
                <a:latin typeface="NeuzeitGroBla" pitchFamily="2" charset="77"/>
              </a:rPr>
              <a:t>kr. í Tækniþróunarsjóð</a:t>
            </a:r>
          </a:p>
          <a:p>
            <a:endParaRPr lang="en-IS" sz="1600" b="1" dirty="0">
              <a:solidFill>
                <a:schemeClr val="bg1"/>
              </a:solidFill>
              <a:latin typeface="NeuzeitGroBl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FD1DF6-96D0-224C-AC78-9FF0DB43B82C}"/>
              </a:ext>
            </a:extLst>
          </p:cNvPr>
          <p:cNvSpPr/>
          <p:nvPr/>
        </p:nvSpPr>
        <p:spPr>
          <a:xfrm>
            <a:off x="3260361" y="291054"/>
            <a:ext cx="3380282" cy="630942"/>
          </a:xfrm>
          <a:prstGeom prst="rect">
            <a:avLst/>
          </a:prstGeom>
          <a:solidFill>
            <a:srgbClr val="FF002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TextBox 12"/>
          <p:cNvSpPr txBox="1"/>
          <p:nvPr/>
        </p:nvSpPr>
        <p:spPr>
          <a:xfrm>
            <a:off x="3260361" y="298419"/>
            <a:ext cx="36950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500" b="1" dirty="0">
                <a:solidFill>
                  <a:schemeClr val="bg1"/>
                </a:solidFill>
                <a:latin typeface="NeuzeitGroBla" pitchFamily="2" charset="77"/>
              </a:rPr>
              <a:t>Stórsókn á sviði</a:t>
            </a:r>
          </a:p>
          <a:p>
            <a:r>
              <a:rPr lang="is-IS" sz="3500" b="1" dirty="0">
                <a:solidFill>
                  <a:schemeClr val="bg1"/>
                </a:solidFill>
                <a:latin typeface="NeuzeitGroBla" pitchFamily="2" charset="77"/>
                <a:ea typeface="Bebas Neue Bold" charset="0"/>
                <a:cs typeface="Bebas Neue Bold" charset="0"/>
              </a:rPr>
              <a:t>nýsköpunar</a:t>
            </a:r>
            <a:endParaRPr lang="ru-RU" sz="3500" b="1" dirty="0">
              <a:solidFill>
                <a:schemeClr val="bg1"/>
              </a:solidFill>
              <a:latin typeface="Bebas Neue Bold" charset="0"/>
              <a:ea typeface="Bebas Neue Bold" charset="0"/>
              <a:cs typeface="Bebas Neu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471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C810622-4DE8-E440-B1D1-72596741BA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38"/>
                    </a14:imgEffect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rcRect t="24185" b="24185"/>
          <a:stretch>
            <a:fillRect/>
          </a:stretch>
        </p:blipFill>
        <p:spPr/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D6B92B-712E-C74D-9042-ADFFD6D0BA86}"/>
              </a:ext>
            </a:extLst>
          </p:cNvPr>
          <p:cNvSpPr/>
          <p:nvPr/>
        </p:nvSpPr>
        <p:spPr>
          <a:xfrm>
            <a:off x="486506" y="524310"/>
            <a:ext cx="3575827" cy="538609"/>
          </a:xfrm>
          <a:prstGeom prst="rect">
            <a:avLst/>
          </a:prstGeom>
          <a:solidFill>
            <a:srgbClr val="FF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8613EB2-44B5-3047-9098-7CBBDC8F9646}"/>
              </a:ext>
            </a:extLst>
          </p:cNvPr>
          <p:cNvSpPr/>
          <p:nvPr/>
        </p:nvSpPr>
        <p:spPr>
          <a:xfrm>
            <a:off x="486506" y="1062920"/>
            <a:ext cx="975036" cy="424902"/>
          </a:xfrm>
          <a:prstGeom prst="rect">
            <a:avLst/>
          </a:prstGeom>
          <a:solidFill>
            <a:srgbClr val="FF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F3696C-61AA-7940-B187-5B02F4CA32D1}"/>
              </a:ext>
            </a:extLst>
          </p:cNvPr>
          <p:cNvSpPr txBox="1"/>
          <p:nvPr/>
        </p:nvSpPr>
        <p:spPr>
          <a:xfrm>
            <a:off x="486507" y="485794"/>
            <a:ext cx="3710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b="1" dirty="0">
                <a:solidFill>
                  <a:schemeClr val="bg1"/>
                </a:solidFill>
                <a:latin typeface="NeuzeitGroBla" pitchFamily="2" charset="77"/>
              </a:rPr>
              <a:t>Menningarsumarið</a:t>
            </a:r>
          </a:p>
          <a:p>
            <a:r>
              <a:rPr lang="is-IS" sz="3200" b="1" dirty="0">
                <a:solidFill>
                  <a:schemeClr val="bg1"/>
                </a:solidFill>
                <a:latin typeface="NeuzeitGroBla" pitchFamily="2" charset="77"/>
              </a:rPr>
              <a:t>2021</a:t>
            </a:r>
            <a:endParaRPr lang="en-IS" sz="3200" b="1" dirty="0">
              <a:solidFill>
                <a:schemeClr val="bg1"/>
              </a:solidFill>
              <a:latin typeface="NeuzeitGroBla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743714-A4C2-B441-9824-D9401F694F1A}"/>
              </a:ext>
            </a:extLst>
          </p:cNvPr>
          <p:cNvSpPr txBox="1"/>
          <p:nvPr/>
        </p:nvSpPr>
        <p:spPr>
          <a:xfrm>
            <a:off x="486506" y="3516236"/>
            <a:ext cx="628155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80000"/>
              <a:buBlip>
                <a:blip r:embed="rId4"/>
              </a:buBlip>
            </a:pPr>
            <a:r>
              <a:rPr lang="is-IS" sz="1800" dirty="0">
                <a:latin typeface="NeuzeitGro" pitchFamily="2" charset="77"/>
              </a:rPr>
              <a:t>Styrkjum listafólk til að halda </a:t>
            </a:r>
            <a:r>
              <a:rPr lang="is-IS" sz="1800" b="1" dirty="0">
                <a:latin typeface="NeuzeitGro" pitchFamily="2" charset="77"/>
              </a:rPr>
              <a:t>viðburði um allt land</a:t>
            </a:r>
          </a:p>
          <a:p>
            <a:pPr>
              <a:buSzPct val="180000"/>
            </a:pPr>
            <a:endParaRPr lang="is-IS" sz="1800" dirty="0">
              <a:latin typeface="NeuzeitGro" pitchFamily="2" charset="77"/>
            </a:endParaRPr>
          </a:p>
          <a:p>
            <a:pPr marL="342900" indent="-342900">
              <a:buSzPct val="180000"/>
              <a:buBlip>
                <a:blip r:embed="rId4"/>
              </a:buBlip>
            </a:pPr>
            <a:r>
              <a:rPr lang="is-IS" sz="1800" dirty="0">
                <a:latin typeface="NeuzeitGro" pitchFamily="2" charset="77"/>
              </a:rPr>
              <a:t>Komum upp miðlægu og hraðvirku umsóknarferli þar sem listamenn og samkomustaðir geta sótt um styrki til viðburðahalds.</a:t>
            </a:r>
          </a:p>
          <a:p>
            <a:pPr marL="285750" indent="-285750">
              <a:buSzPct val="180000"/>
              <a:buBlip>
                <a:blip r:embed="rId4"/>
              </a:buBlip>
            </a:pPr>
            <a:endParaRPr lang="en-IS" sz="1600" dirty="0">
              <a:latin typeface="NeuzeitGro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3369C1-3A65-E043-B3C3-37E0E463A57B}"/>
              </a:ext>
            </a:extLst>
          </p:cNvPr>
          <p:cNvSpPr/>
          <p:nvPr/>
        </p:nvSpPr>
        <p:spPr>
          <a:xfrm>
            <a:off x="6685613" y="3147814"/>
            <a:ext cx="2458387" cy="1995686"/>
          </a:xfrm>
          <a:prstGeom prst="rect">
            <a:avLst/>
          </a:prstGeom>
          <a:solidFill>
            <a:srgbClr val="213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3BF413-BB3F-0142-B635-7E42AE199928}"/>
              </a:ext>
            </a:extLst>
          </p:cNvPr>
          <p:cNvSpPr txBox="1"/>
          <p:nvPr/>
        </p:nvSpPr>
        <p:spPr>
          <a:xfrm>
            <a:off x="6902970" y="3731679"/>
            <a:ext cx="2241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  <a:latin typeface="NeuzeitGroBla" pitchFamily="2" charset="77"/>
              </a:rPr>
              <a:t>250 milljónir kr.</a:t>
            </a:r>
          </a:p>
          <a:p>
            <a:endParaRPr lang="en-IS" sz="2400" b="1" dirty="0">
              <a:solidFill>
                <a:schemeClr val="bg1"/>
              </a:solidFill>
              <a:latin typeface="NeuzeitGroBl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42349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A50412A-5AA4-5343-AB3E-3B93EBA0FF9F}"/>
              </a:ext>
            </a:extLst>
          </p:cNvPr>
          <p:cNvSpPr/>
          <p:nvPr/>
        </p:nvSpPr>
        <p:spPr>
          <a:xfrm>
            <a:off x="619201" y="267055"/>
            <a:ext cx="5296642" cy="646331"/>
          </a:xfrm>
          <a:prstGeom prst="rect">
            <a:avLst/>
          </a:prstGeom>
          <a:solidFill>
            <a:srgbClr val="FF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1B4FD2BC-71E9-224A-BE0D-AEA83BF44742}"/>
              </a:ext>
            </a:extLst>
          </p:cNvPr>
          <p:cNvSpPr/>
          <p:nvPr/>
        </p:nvSpPr>
        <p:spPr>
          <a:xfrm>
            <a:off x="619200" y="297035"/>
            <a:ext cx="3410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3200" b="1" dirty="0">
                <a:solidFill>
                  <a:schemeClr val="bg1"/>
                </a:solidFill>
                <a:latin typeface="NeuzeitGroBla" pitchFamily="2" charset="77"/>
              </a:rPr>
              <a:t>Kostnaður aðgerða</a:t>
            </a:r>
            <a:endParaRPr lang="ru-RU" sz="3200" b="1" dirty="0">
              <a:solidFill>
                <a:schemeClr val="bg1"/>
              </a:solidFill>
              <a:latin typeface="Bebas Neue Bold" charset="0"/>
              <a:ea typeface="Bebas Neue Bold" charset="0"/>
              <a:cs typeface="Bebas Neue Bold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A492F0C-CFE4-4D48-B017-0737EEA962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5739116"/>
              </p:ext>
            </p:extLst>
          </p:nvPr>
        </p:nvGraphicFramePr>
        <p:xfrm>
          <a:off x="619200" y="1176726"/>
          <a:ext cx="6572331" cy="341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5DB0884-3CE1-AE40-B623-A2E0AB04BAD4}"/>
              </a:ext>
            </a:extLst>
          </p:cNvPr>
          <p:cNvSpPr/>
          <p:nvPr/>
        </p:nvSpPr>
        <p:spPr>
          <a:xfrm>
            <a:off x="7330190" y="0"/>
            <a:ext cx="1813810" cy="5143499"/>
          </a:xfrm>
          <a:prstGeom prst="rect">
            <a:avLst/>
          </a:prstGeom>
          <a:solidFill>
            <a:srgbClr val="FF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b="1" dirty="0">
              <a:latin typeface="NeuzeitGroBla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D14BDE-31E5-D145-B260-80A6864DE2F9}"/>
              </a:ext>
            </a:extLst>
          </p:cNvPr>
          <p:cNvSpPr txBox="1"/>
          <p:nvPr/>
        </p:nvSpPr>
        <p:spPr>
          <a:xfrm>
            <a:off x="7468849" y="1417587"/>
            <a:ext cx="15364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chemeClr val="bg1"/>
                </a:solidFill>
                <a:latin typeface="NeuzeitGroBla" pitchFamily="2" charset="77"/>
              </a:rPr>
              <a:t>Verðum að skoða stóru myndina, kostnaðinn sem fellur til á hverju ári án kraftmikilla átaksaðgerða</a:t>
            </a:r>
          </a:p>
          <a:p>
            <a:endParaRPr lang="en-IS" sz="1600" b="1" dirty="0">
              <a:solidFill>
                <a:schemeClr val="bg1"/>
              </a:solidFill>
              <a:latin typeface="NeuzeitGroBl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962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grass, road, sky, scene&#10;&#10;Description automatically generated">
            <a:extLst>
              <a:ext uri="{FF2B5EF4-FFF2-40B4-BE49-F238E27FC236}">
                <a16:creationId xmlns:a16="http://schemas.microsoft.com/office/drawing/2014/main" id="{FC36B62B-23E4-9642-9CFE-1DEEFCB5AF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986" b="7986"/>
          <a:stretch>
            <a:fillRect/>
          </a:stretch>
        </p:blipFill>
        <p:spPr>
          <a:xfrm>
            <a:off x="0" y="0"/>
            <a:ext cx="4572000" cy="2571750"/>
          </a:xfrm>
        </p:spPr>
      </p:pic>
      <p:sp>
        <p:nvSpPr>
          <p:cNvPr id="4" name="Прямоугольник 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13D56"/>
          </a:solidFill>
          <a:ln w="984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968552" y="925680"/>
            <a:ext cx="38566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80000"/>
              <a:buBlip>
                <a:blip r:embed="rId3"/>
              </a:buBlip>
            </a:pPr>
            <a:r>
              <a:rPr lang="is-IS" sz="1500" dirty="0">
                <a:solidFill>
                  <a:schemeClr val="bg1"/>
                </a:solidFill>
                <a:latin typeface="NeuzeitGro" pitchFamily="2" charset="77"/>
              </a:rPr>
              <a:t>1% atvinnuleysi kostar ríkissjóð 6 milljarða króna á ári</a:t>
            </a:r>
          </a:p>
          <a:p>
            <a:pPr marL="285750" indent="-285750">
              <a:buSzPct val="180000"/>
              <a:buBlip>
                <a:blip r:embed="rId3"/>
              </a:buBlip>
            </a:pPr>
            <a:endParaRPr lang="is-IS" sz="1500" dirty="0">
              <a:solidFill>
                <a:schemeClr val="bg1"/>
              </a:solidFill>
              <a:latin typeface="NeuzeitGro" pitchFamily="2" charset="77"/>
            </a:endParaRPr>
          </a:p>
          <a:p>
            <a:pPr marL="285750" indent="-285750">
              <a:buSzPct val="180000"/>
              <a:buBlip>
                <a:blip r:embed="rId3"/>
              </a:buBlip>
            </a:pPr>
            <a:r>
              <a:rPr lang="is-IS" sz="1500" dirty="0">
                <a:solidFill>
                  <a:schemeClr val="bg1"/>
                </a:solidFill>
                <a:latin typeface="NeuzeitGro" pitchFamily="2" charset="77"/>
              </a:rPr>
              <a:t>Úrræði á síðustu metrum áfalls þurfa að tryggja að þessi kostnaður verði ekki viðvarandi</a:t>
            </a:r>
          </a:p>
          <a:p>
            <a:pPr marL="285750" indent="-285750">
              <a:buSzPct val="180000"/>
              <a:buBlip>
                <a:blip r:embed="rId3"/>
              </a:buBlip>
            </a:pPr>
            <a:endParaRPr lang="is-IS" sz="1500" dirty="0">
              <a:solidFill>
                <a:schemeClr val="bg1"/>
              </a:solidFill>
              <a:latin typeface="NeuzeitGro" pitchFamily="2" charset="77"/>
            </a:endParaRPr>
          </a:p>
          <a:p>
            <a:pPr marL="285750" indent="-285750">
              <a:buSzPct val="180000"/>
              <a:buBlip>
                <a:blip r:embed="rId3"/>
              </a:buBlip>
            </a:pPr>
            <a:r>
              <a:rPr lang="is-IS" sz="1500" dirty="0">
                <a:solidFill>
                  <a:schemeClr val="bg1"/>
                </a:solidFill>
                <a:latin typeface="NeuzeitGro" pitchFamily="2" charset="77"/>
              </a:rPr>
              <a:t>Hver mánuður skiptir máli þegar við sjáum til lands</a:t>
            </a:r>
          </a:p>
          <a:p>
            <a:pPr marL="285750" indent="-285750">
              <a:buSzPct val="180000"/>
              <a:buBlip>
                <a:blip r:embed="rId3"/>
              </a:buBlip>
            </a:pPr>
            <a:endParaRPr lang="is-IS" sz="1500" dirty="0">
              <a:solidFill>
                <a:schemeClr val="bg1"/>
              </a:solidFill>
              <a:latin typeface="NeuzeitGro" pitchFamily="2" charset="77"/>
            </a:endParaRPr>
          </a:p>
          <a:p>
            <a:pPr marL="285750" indent="-285750">
              <a:buSzPct val="180000"/>
              <a:buBlip>
                <a:blip r:embed="rId3"/>
              </a:buBlip>
            </a:pPr>
            <a:r>
              <a:rPr lang="is-IS" sz="1500" dirty="0">
                <a:solidFill>
                  <a:schemeClr val="bg1"/>
                </a:solidFill>
                <a:latin typeface="NeuzeitGro" pitchFamily="2" charset="77"/>
              </a:rPr>
              <a:t>Þurfum að endurheimta fulla atvinnu í uppsveiflunni sem framundan er, en til þess þarf markvissari aðgerðir strax til að hraða ráðningum og auka virkni á vinnumarkaði</a:t>
            </a:r>
          </a:p>
          <a:p>
            <a:pPr marL="285750" indent="-285750">
              <a:buSzPct val="180000"/>
              <a:buBlip>
                <a:blip r:embed="rId3"/>
              </a:buBlip>
            </a:pPr>
            <a:endParaRPr lang="is-IS" sz="1500" dirty="0">
              <a:solidFill>
                <a:schemeClr val="bg1"/>
              </a:solidFill>
              <a:latin typeface="NeuzeitGro" pitchFamily="2" charset="77"/>
            </a:endParaRPr>
          </a:p>
          <a:p>
            <a:pPr marL="285750" indent="-285750">
              <a:buSzPct val="180000"/>
              <a:buBlip>
                <a:blip r:embed="rId3"/>
              </a:buBlip>
            </a:pPr>
            <a:endParaRPr lang="is-IS" sz="15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434" y="2888129"/>
            <a:ext cx="3493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latin typeface="NeuzeitGroBla" pitchFamily="2" charset="77"/>
              </a:rPr>
              <a:t>Samfylkingin leggur til viðbótarúrræði sem kosta ígildi </a:t>
            </a:r>
            <a:r>
              <a:rPr lang="is-IS" sz="2400" b="1" dirty="0">
                <a:solidFill>
                  <a:srgbClr val="FF002E"/>
                </a:solidFill>
                <a:latin typeface="NeuzeitGroBla" pitchFamily="2" charset="77"/>
              </a:rPr>
              <a:t>3% atvinnuleysis:</a:t>
            </a:r>
            <a:r>
              <a:rPr lang="is-IS" sz="2400" b="1" dirty="0">
                <a:latin typeface="NeuzeitGroBla" pitchFamily="2" charset="77"/>
              </a:rPr>
              <a:t> </a:t>
            </a:r>
          </a:p>
          <a:p>
            <a:r>
              <a:rPr lang="is-IS" sz="2400" b="1" dirty="0">
                <a:latin typeface="NeuzeitGroBla" pitchFamily="2" charset="77"/>
              </a:rPr>
              <a:t>18 milljarða kr.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C8654-D23A-9842-BF3A-B6DA82BAAD2E}"/>
              </a:ext>
            </a:extLst>
          </p:cNvPr>
          <p:cNvSpPr txBox="1"/>
          <p:nvPr/>
        </p:nvSpPr>
        <p:spPr>
          <a:xfrm>
            <a:off x="5237002" y="201336"/>
            <a:ext cx="28835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3000" b="1" dirty="0">
                <a:solidFill>
                  <a:schemeClr val="bg1"/>
                </a:solidFill>
                <a:latin typeface="NeuzeitGroBla" pitchFamily="2" charset="77"/>
              </a:rPr>
              <a:t>Staðan</a:t>
            </a:r>
          </a:p>
        </p:txBody>
      </p:sp>
      <p:pic>
        <p:nvPicPr>
          <p:cNvPr id="25" name="Picture 24" descr="Graphical user interface&#10;&#10;Description automatically generated">
            <a:extLst>
              <a:ext uri="{FF2B5EF4-FFF2-40B4-BE49-F238E27FC236}">
                <a16:creationId xmlns:a16="http://schemas.microsoft.com/office/drawing/2014/main" id="{C7BD3CDC-2C33-014B-A2F6-16D4A8EDA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268" y="3983503"/>
            <a:ext cx="1812549" cy="15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72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510" y="269507"/>
            <a:ext cx="1864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NeuzeitGroBla" pitchFamily="2" charset="77"/>
                <a:ea typeface="Bebas Neue Bold" charset="0"/>
                <a:cs typeface="Bebas Neue Bold" charset="0"/>
              </a:rPr>
              <a:t>Sterkara</a:t>
            </a:r>
            <a:r>
              <a:rPr lang="en-US" sz="2800" b="1" dirty="0">
                <a:latin typeface="NeuzeitGroBla" pitchFamily="2" charset="77"/>
                <a:ea typeface="Bebas Neue Bold" charset="0"/>
                <a:cs typeface="Bebas Neue Bold" charset="0"/>
              </a:rPr>
              <a:t> </a:t>
            </a:r>
          </a:p>
          <a:p>
            <a:r>
              <a:rPr lang="en-US" sz="2800" b="1" dirty="0" err="1">
                <a:latin typeface="NeuzeitGroBla" pitchFamily="2" charset="77"/>
                <a:ea typeface="Bebas Neue Bold" charset="0"/>
                <a:cs typeface="Bebas Neue Bold" charset="0"/>
              </a:rPr>
              <a:t>öryggisnet</a:t>
            </a:r>
            <a:endParaRPr lang="ru-RU" sz="2800" b="1" dirty="0">
              <a:latin typeface="Bebas Neue Bold" charset="0"/>
              <a:ea typeface="Bebas Neue Bold" charset="0"/>
              <a:cs typeface="Bebas Neue Bold" charset="0"/>
            </a:endParaRPr>
          </a:p>
        </p:txBody>
      </p:sp>
      <p:pic>
        <p:nvPicPr>
          <p:cNvPr id="39" name="Picture Placeholder 38" descr="A picture containing nature, outdoor, waterfall, water&#10;&#10;Description automatically generated">
            <a:extLst>
              <a:ext uri="{FF2B5EF4-FFF2-40B4-BE49-F238E27FC236}">
                <a16:creationId xmlns:a16="http://schemas.microsoft.com/office/drawing/2014/main" id="{08CA4BAD-9590-D844-AB29-DD1BD82847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601" b="6601"/>
          <a:stretch>
            <a:fillRect/>
          </a:stretch>
        </p:blipFill>
        <p:spPr>
          <a:xfrm>
            <a:off x="4572000" y="-120650"/>
            <a:ext cx="4572000" cy="2692400"/>
          </a:xfr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39AC508-758E-714D-BEF2-BA38BC274BAB}"/>
              </a:ext>
            </a:extLst>
          </p:cNvPr>
          <p:cNvSpPr txBox="1"/>
          <p:nvPr/>
        </p:nvSpPr>
        <p:spPr>
          <a:xfrm>
            <a:off x="542333" y="1469346"/>
            <a:ext cx="338509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80000"/>
              <a:buBlip>
                <a:blip r:embed="rId3"/>
              </a:buBlip>
            </a:pPr>
            <a:r>
              <a:rPr lang="is-IS" sz="1600" dirty="0">
                <a:latin typeface="NeuzeitGro" pitchFamily="2" charset="77"/>
              </a:rPr>
              <a:t>Hækkun atvinnuleysisbóta upp í </a:t>
            </a:r>
            <a:r>
              <a:rPr lang="is-IS" sz="1600" b="1" dirty="0">
                <a:latin typeface="NeuzeitGro" pitchFamily="2" charset="77"/>
              </a:rPr>
              <a:t>95% af lágmarkstekjutryggingu</a:t>
            </a:r>
          </a:p>
          <a:p>
            <a:pPr marL="342900" indent="-342900">
              <a:buSzPct val="180000"/>
              <a:buBlip>
                <a:blip r:embed="rId3"/>
              </a:buBlip>
            </a:pPr>
            <a:endParaRPr lang="is-IS" sz="1600" dirty="0">
              <a:latin typeface="NeuzeitGro" pitchFamily="2" charset="77"/>
            </a:endParaRPr>
          </a:p>
          <a:p>
            <a:pPr marL="342900" indent="-342900">
              <a:buSzPct val="180000"/>
              <a:buBlip>
                <a:blip r:embed="rId3"/>
              </a:buBlip>
            </a:pPr>
            <a:r>
              <a:rPr lang="is-IS" sz="1600" b="1" dirty="0">
                <a:latin typeface="NeuzeitGro" pitchFamily="2" charset="77"/>
              </a:rPr>
              <a:t>Lenging tímabilsins </a:t>
            </a:r>
            <a:r>
              <a:rPr lang="is-IS" sz="1600" dirty="0">
                <a:latin typeface="NeuzeitGro" pitchFamily="2" charset="77"/>
              </a:rPr>
              <a:t>um 12 mánuði</a:t>
            </a:r>
          </a:p>
          <a:p>
            <a:pPr marL="342900" indent="-342900">
              <a:buSzPct val="180000"/>
              <a:buBlip>
                <a:blip r:embed="rId3"/>
              </a:buBlip>
            </a:pPr>
            <a:endParaRPr lang="is-IS" sz="1600" dirty="0">
              <a:latin typeface="NeuzeitGro" pitchFamily="2" charset="77"/>
            </a:endParaRPr>
          </a:p>
          <a:p>
            <a:pPr marL="342900" indent="-342900">
              <a:buSzPct val="180000"/>
              <a:buBlip>
                <a:blip r:embed="rId3"/>
              </a:buBlip>
            </a:pPr>
            <a:r>
              <a:rPr lang="is-IS" sz="1600" dirty="0">
                <a:latin typeface="NeuzeitGro" pitchFamily="2" charset="77"/>
              </a:rPr>
              <a:t>Grípum þá sem komast ekki strax í starf</a:t>
            </a:r>
          </a:p>
          <a:p>
            <a:pPr marL="342900" indent="-342900">
              <a:buSzPct val="180000"/>
              <a:buBlip>
                <a:blip r:embed="rId3"/>
              </a:buBlip>
            </a:pPr>
            <a:endParaRPr lang="is-IS" sz="1600" dirty="0">
              <a:latin typeface="NeuzeitGro" pitchFamily="2" charset="77"/>
            </a:endParaRPr>
          </a:p>
          <a:p>
            <a:pPr marL="342900" indent="-342900">
              <a:buSzPct val="180000"/>
              <a:buBlip>
                <a:blip r:embed="rId3"/>
              </a:buBlip>
            </a:pPr>
            <a:r>
              <a:rPr lang="is-IS" sz="1600" b="1" dirty="0">
                <a:latin typeface="NeuzeitGro" pitchFamily="2" charset="77"/>
              </a:rPr>
              <a:t>Verjum afkomuöryggi allra </a:t>
            </a:r>
            <a:r>
              <a:rPr lang="is-IS" sz="1600" dirty="0">
                <a:latin typeface="NeuzeitGro" pitchFamily="2" charset="77"/>
              </a:rPr>
              <a:t>um leið og við gerum fólki kleift að vinna upp tekjutap hratt</a:t>
            </a:r>
          </a:p>
          <a:p>
            <a:pPr marL="285750" indent="-285750">
              <a:buSzPct val="180000"/>
              <a:buBlip>
                <a:blip r:embed="rId3"/>
              </a:buBlip>
            </a:pPr>
            <a:endParaRPr lang="en-IS" sz="1600" dirty="0">
              <a:latin typeface="NeuzeitGro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17D9B8-FA85-4140-A81F-1859FFA50A41}"/>
              </a:ext>
            </a:extLst>
          </p:cNvPr>
          <p:cNvSpPr/>
          <p:nvPr/>
        </p:nvSpPr>
        <p:spPr>
          <a:xfrm>
            <a:off x="4572000" y="2571750"/>
            <a:ext cx="4572000" cy="2571750"/>
          </a:xfrm>
          <a:prstGeom prst="rect">
            <a:avLst/>
          </a:prstGeom>
          <a:solidFill>
            <a:srgbClr val="213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>
              <a:solidFill>
                <a:srgbClr val="213D56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D860D3-D030-9C4A-8E7C-25B779CF2ECC}"/>
              </a:ext>
            </a:extLst>
          </p:cNvPr>
          <p:cNvSpPr txBox="1"/>
          <p:nvPr/>
        </p:nvSpPr>
        <p:spPr>
          <a:xfrm>
            <a:off x="5238648" y="3042017"/>
            <a:ext cx="3905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solidFill>
                  <a:schemeClr val="bg1"/>
                </a:solidFill>
                <a:latin typeface="NeuzeitGroBla" pitchFamily="2" charset="77"/>
              </a:rPr>
              <a:t>Kostnaður: 3,5 milljarðar kr.</a:t>
            </a:r>
          </a:p>
          <a:p>
            <a:endParaRPr lang="is-IS" sz="2000" b="1" dirty="0">
              <a:solidFill>
                <a:schemeClr val="bg1"/>
              </a:solidFill>
              <a:latin typeface="NeuzeitGroBla" pitchFamily="2" charset="77"/>
            </a:endParaRPr>
          </a:p>
          <a:p>
            <a:r>
              <a:rPr lang="is-IS" sz="2000" b="1" dirty="0">
                <a:solidFill>
                  <a:schemeClr val="bg1"/>
                </a:solidFill>
                <a:latin typeface="NeuzeitGroBla" pitchFamily="2" charset="77"/>
              </a:rPr>
              <a:t>Ígildi kostnaðar vegna </a:t>
            </a:r>
          </a:p>
          <a:p>
            <a:r>
              <a:rPr lang="is-IS" sz="2000" b="1" dirty="0">
                <a:solidFill>
                  <a:srgbClr val="FF002E"/>
                </a:solidFill>
                <a:latin typeface="NeuzeitGroBla" pitchFamily="2" charset="77"/>
              </a:rPr>
              <a:t>0,6% atvinnuleysis</a:t>
            </a:r>
          </a:p>
          <a:p>
            <a:endParaRPr lang="is-IS" sz="2000" b="1" dirty="0">
              <a:solidFill>
                <a:schemeClr val="bg1"/>
              </a:solidFill>
              <a:latin typeface="NeuzeitGroBla" pitchFamily="2" charset="77"/>
            </a:endParaRPr>
          </a:p>
        </p:txBody>
      </p:sp>
      <p:pic>
        <p:nvPicPr>
          <p:cNvPr id="40" name="Picture 39" descr="Graphical user interface&#10;&#10;Description automatically generated">
            <a:extLst>
              <a:ext uri="{FF2B5EF4-FFF2-40B4-BE49-F238E27FC236}">
                <a16:creationId xmlns:a16="http://schemas.microsoft.com/office/drawing/2014/main" id="{BAF1323F-C7BA-E54F-AC0D-2DE812AEC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268" y="3983503"/>
            <a:ext cx="1812549" cy="15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1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01EFDF5-BBBD-5947-A9AF-BAB298B8DD0A}"/>
              </a:ext>
            </a:extLst>
          </p:cNvPr>
          <p:cNvSpPr/>
          <p:nvPr/>
        </p:nvSpPr>
        <p:spPr>
          <a:xfrm>
            <a:off x="-74950" y="0"/>
            <a:ext cx="3188832" cy="5239062"/>
          </a:xfrm>
          <a:prstGeom prst="rect">
            <a:avLst/>
          </a:prstGeom>
          <a:solidFill>
            <a:srgbClr val="213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6" name="Picture Placeholder 25" descr="A picture containing text, indoor, shelf&#10;&#10;Description automatically generated">
            <a:extLst>
              <a:ext uri="{FF2B5EF4-FFF2-40B4-BE49-F238E27FC236}">
                <a16:creationId xmlns:a16="http://schemas.microsoft.com/office/drawing/2014/main" id="{EA540E51-EE8C-504A-8C02-1CC7E54339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454" r="7454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07503" y="1183802"/>
            <a:ext cx="2705362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80000"/>
              <a:buBlip>
                <a:blip r:embed="rId3"/>
              </a:buBlip>
            </a:pPr>
            <a:r>
              <a:rPr lang="is-IS" sz="1500" b="1" dirty="0">
                <a:solidFill>
                  <a:srgbClr val="FF002E"/>
                </a:solidFill>
                <a:latin typeface="NeuzeitGro" pitchFamily="2" charset="77"/>
              </a:rPr>
              <a:t>12 mánuðir </a:t>
            </a:r>
            <a:r>
              <a:rPr lang="is-IS" sz="1500" dirty="0">
                <a:solidFill>
                  <a:schemeClr val="bg1"/>
                </a:solidFill>
                <a:latin typeface="NeuzeitGro" pitchFamily="2" charset="77"/>
              </a:rPr>
              <a:t>í stað 6 mánaða</a:t>
            </a:r>
            <a:br>
              <a:rPr lang="is-IS" sz="1500" dirty="0">
                <a:solidFill>
                  <a:schemeClr val="bg1"/>
                </a:solidFill>
                <a:latin typeface="NeuzeitGro" pitchFamily="2" charset="77"/>
              </a:rPr>
            </a:br>
            <a:endParaRPr lang="is-IS" sz="1500" dirty="0">
              <a:solidFill>
                <a:schemeClr val="bg1"/>
              </a:solidFill>
              <a:latin typeface="NeuzeitGro" pitchFamily="2" charset="77"/>
            </a:endParaRPr>
          </a:p>
          <a:p>
            <a:pPr marL="285750" indent="-285750">
              <a:buSzPct val="180000"/>
              <a:buBlip>
                <a:blip r:embed="rId3"/>
              </a:buBlip>
            </a:pPr>
            <a:r>
              <a:rPr lang="is-IS" sz="1500" dirty="0">
                <a:solidFill>
                  <a:schemeClr val="bg1"/>
                </a:solidFill>
                <a:latin typeface="NeuzeitGro" pitchFamily="2" charset="77"/>
              </a:rPr>
              <a:t>Hærri styrkurinn nái til þeirra sem misstu vinnuna sumarið 2020 </a:t>
            </a:r>
            <a:br>
              <a:rPr lang="is-IS" sz="1500" dirty="0">
                <a:solidFill>
                  <a:schemeClr val="bg1"/>
                </a:solidFill>
                <a:latin typeface="NeuzeitGro" pitchFamily="2" charset="77"/>
              </a:rPr>
            </a:br>
            <a:endParaRPr lang="is-IS" sz="1500" dirty="0">
              <a:solidFill>
                <a:schemeClr val="bg1"/>
              </a:solidFill>
              <a:latin typeface="NeuzeitGro" pitchFamily="2" charset="77"/>
            </a:endParaRPr>
          </a:p>
          <a:p>
            <a:pPr marL="285750" indent="-285750">
              <a:buSzPct val="180000"/>
              <a:buBlip>
                <a:blip r:embed="rId3"/>
              </a:buBlip>
            </a:pPr>
            <a:r>
              <a:rPr lang="is-IS" sz="1500" dirty="0">
                <a:solidFill>
                  <a:schemeClr val="bg1"/>
                </a:solidFill>
                <a:latin typeface="NeuzeitGro" pitchFamily="2" charset="77"/>
              </a:rPr>
              <a:t>Með þessu sköpum við aukinn fyrirsjáanleika fyrir fólk og fyrirtæki og stuðlum að betri nýtingu úrræðisins</a:t>
            </a:r>
          </a:p>
          <a:p>
            <a:pPr marL="285750" indent="-285750">
              <a:buSzPct val="180000"/>
              <a:buBlip>
                <a:blip r:embed="rId3"/>
              </a:buBlip>
            </a:pPr>
            <a:endParaRPr lang="is-IS" sz="1500" dirty="0">
              <a:solidFill>
                <a:schemeClr val="bg1"/>
              </a:solidFill>
              <a:latin typeface="NeuzeitGro" pitchFamily="2" charset="77"/>
            </a:endParaRPr>
          </a:p>
          <a:p>
            <a:pPr marL="285750" indent="-285750">
              <a:buSzPct val="180000"/>
              <a:buBlip>
                <a:blip r:embed="rId3"/>
              </a:buBlip>
            </a:pPr>
            <a:r>
              <a:rPr lang="is-IS" sz="1600" dirty="0">
                <a:solidFill>
                  <a:schemeClr val="bg1"/>
                </a:solidFill>
                <a:latin typeface="NeuzeitGro" pitchFamily="2" charset="77"/>
              </a:rPr>
              <a:t>Úrræðið útvíkkað svo það taki einnig til þeirra sem hafa verið </a:t>
            </a:r>
            <a:r>
              <a:rPr lang="is-IS" sz="1600" b="1" dirty="0">
                <a:solidFill>
                  <a:srgbClr val="FF002E"/>
                </a:solidFill>
                <a:latin typeface="NeuzeitGro" pitchFamily="2" charset="77"/>
              </a:rPr>
              <a:t>vinnulitlir</a:t>
            </a:r>
            <a:r>
              <a:rPr lang="is-IS" sz="1600" dirty="0">
                <a:solidFill>
                  <a:srgbClr val="FF002E"/>
                </a:solidFill>
                <a:latin typeface="NeuzeitGro" pitchFamily="2" charset="77"/>
              </a:rPr>
              <a:t> </a:t>
            </a:r>
            <a:r>
              <a:rPr lang="is-IS" sz="1600" dirty="0">
                <a:solidFill>
                  <a:schemeClr val="bg1"/>
                </a:solidFill>
                <a:latin typeface="NeuzeitGro" pitchFamily="2" charset="77"/>
              </a:rPr>
              <a:t>síðan 2019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47791" y="1566162"/>
            <a:ext cx="27887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solidFill>
                  <a:schemeClr val="bg1"/>
                </a:solidFill>
                <a:latin typeface="NeuzeitGro" pitchFamily="2" charset="77"/>
              </a:rPr>
              <a:t>Kostnaður umfram núverandi áætlun: </a:t>
            </a:r>
          </a:p>
          <a:p>
            <a:r>
              <a:rPr lang="is-IS" sz="2000" b="1" dirty="0">
                <a:solidFill>
                  <a:srgbClr val="213D56"/>
                </a:solidFill>
                <a:latin typeface="NeuzeitGro" pitchFamily="2" charset="77"/>
              </a:rPr>
              <a:t>5,5 milljarðar kr.</a:t>
            </a:r>
          </a:p>
          <a:p>
            <a:endParaRPr lang="is-IS" sz="2000" b="1" dirty="0">
              <a:solidFill>
                <a:schemeClr val="bg1"/>
              </a:solidFill>
              <a:latin typeface="NeuzeitGro" pitchFamily="2" charset="77"/>
            </a:endParaRPr>
          </a:p>
          <a:p>
            <a:r>
              <a:rPr lang="is-IS" sz="2000" b="1" dirty="0">
                <a:solidFill>
                  <a:schemeClr val="bg1"/>
                </a:solidFill>
                <a:latin typeface="NeuzeitGro" pitchFamily="2" charset="77"/>
              </a:rPr>
              <a:t>Ígildi </a:t>
            </a:r>
            <a:r>
              <a:rPr lang="is-IS" sz="2000" b="1" dirty="0">
                <a:solidFill>
                  <a:srgbClr val="213D56"/>
                </a:solidFill>
                <a:latin typeface="NeuzeitGro" pitchFamily="2" charset="77"/>
              </a:rPr>
              <a:t>1% atvinnuleysis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037D5-CC47-3F4C-B594-DE6A02A83316}"/>
              </a:ext>
            </a:extLst>
          </p:cNvPr>
          <p:cNvSpPr txBox="1"/>
          <p:nvPr/>
        </p:nvSpPr>
        <p:spPr>
          <a:xfrm>
            <a:off x="296392" y="269507"/>
            <a:ext cx="24278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2500" b="1" dirty="0">
                <a:solidFill>
                  <a:schemeClr val="bg1"/>
                </a:solidFill>
                <a:latin typeface="NeuzeitGro" pitchFamily="2" charset="77"/>
              </a:rPr>
              <a:t>Markvissari </a:t>
            </a:r>
          </a:p>
          <a:p>
            <a:r>
              <a:rPr lang="en-IS" sz="2500" b="1" dirty="0">
                <a:solidFill>
                  <a:schemeClr val="bg1"/>
                </a:solidFill>
                <a:latin typeface="NeuzeitGro" pitchFamily="2" charset="77"/>
              </a:rPr>
              <a:t>ráðningarstyrkir</a:t>
            </a:r>
          </a:p>
        </p:txBody>
      </p:sp>
      <p:pic>
        <p:nvPicPr>
          <p:cNvPr id="27" name="Picture 26" descr="Graphical user interface&#10;&#10;Description automatically generated">
            <a:extLst>
              <a:ext uri="{FF2B5EF4-FFF2-40B4-BE49-F238E27FC236}">
                <a16:creationId xmlns:a16="http://schemas.microsoft.com/office/drawing/2014/main" id="{777FCB56-2E7C-5C4F-845D-8155F745D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268" y="3983503"/>
            <a:ext cx="1812549" cy="15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65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0624E64-57A1-4549-95CB-B0B875E3A7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7816106"/>
              </p:ext>
            </p:extLst>
          </p:nvPr>
        </p:nvGraphicFramePr>
        <p:xfrm>
          <a:off x="619201" y="1125118"/>
          <a:ext cx="7905598" cy="3867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A50412A-5AA4-5343-AB3E-3B93EBA0FF9F}"/>
              </a:ext>
            </a:extLst>
          </p:cNvPr>
          <p:cNvSpPr/>
          <p:nvPr/>
        </p:nvSpPr>
        <p:spPr>
          <a:xfrm>
            <a:off x="619201" y="267055"/>
            <a:ext cx="5296642" cy="646331"/>
          </a:xfrm>
          <a:prstGeom prst="rect">
            <a:avLst/>
          </a:prstGeom>
          <a:solidFill>
            <a:srgbClr val="FF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1B4FD2BC-71E9-224A-BE0D-AEA83BF44742}"/>
              </a:ext>
            </a:extLst>
          </p:cNvPr>
          <p:cNvSpPr/>
          <p:nvPr/>
        </p:nvSpPr>
        <p:spPr>
          <a:xfrm>
            <a:off x="619200" y="267055"/>
            <a:ext cx="5296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dirty="0">
                <a:solidFill>
                  <a:schemeClr val="bg1"/>
                </a:solidFill>
                <a:latin typeface="NeuzeitGroBla" pitchFamily="2" charset="77"/>
              </a:rPr>
              <a:t>Úrræði Samfylkingarinnar borga sig upp </a:t>
            </a:r>
          </a:p>
          <a:p>
            <a:r>
              <a:rPr lang="is-IS" sz="1800" b="1" dirty="0">
                <a:solidFill>
                  <a:srgbClr val="213D56"/>
                </a:solidFill>
                <a:latin typeface="NeuzeitGroBla" pitchFamily="2" charset="77"/>
              </a:rPr>
              <a:t>á 1-2 árum </a:t>
            </a:r>
            <a:r>
              <a:rPr lang="is-IS" sz="1800" b="1" dirty="0">
                <a:solidFill>
                  <a:schemeClr val="bg1"/>
                </a:solidFill>
                <a:latin typeface="NeuzeitGroBla" pitchFamily="2" charset="77"/>
              </a:rPr>
              <a:t>því þau vinna hraðar á atvinnuleysinu</a:t>
            </a:r>
            <a:endParaRPr lang="ru-RU" sz="1800" b="1" dirty="0">
              <a:solidFill>
                <a:schemeClr val="bg1"/>
              </a:solidFill>
              <a:latin typeface="Bebas Neue Bold" charset="0"/>
              <a:ea typeface="Bebas Neue Bold" charset="0"/>
              <a:cs typeface="Bebas Neu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68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sky, outdoor, rock, mountain&#10;&#10;Description automatically generated">
            <a:extLst>
              <a:ext uri="{FF2B5EF4-FFF2-40B4-BE49-F238E27FC236}">
                <a16:creationId xmlns:a16="http://schemas.microsoft.com/office/drawing/2014/main" id="{1988540D-81F4-D345-9409-AF4AAAA855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59000"/>
          </a:blip>
          <a:srcRect t="7834" b="7834"/>
          <a:stretch>
            <a:fillRect/>
          </a:stretch>
        </p:blipFill>
        <p:spPr>
          <a:xfrm>
            <a:off x="-1510450" y="-889329"/>
            <a:ext cx="10930363" cy="6145128"/>
          </a:xfr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6" name="Прямоугольник 11">
            <a:extLst>
              <a:ext uri="{FF2B5EF4-FFF2-40B4-BE49-F238E27FC236}">
                <a16:creationId xmlns:a16="http://schemas.microsoft.com/office/drawing/2014/main" id="{46EDE705-6A0E-4C42-A2F1-D71E8E1396D1}"/>
              </a:ext>
            </a:extLst>
          </p:cNvPr>
          <p:cNvSpPr/>
          <p:nvPr/>
        </p:nvSpPr>
        <p:spPr>
          <a:xfrm>
            <a:off x="839777" y="1967745"/>
            <a:ext cx="3062316" cy="1011025"/>
          </a:xfrm>
          <a:prstGeom prst="rect">
            <a:avLst/>
          </a:prstGeom>
          <a:solidFill>
            <a:srgbClr val="FF002E"/>
          </a:solidFill>
          <a:ln w="984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39777" y="1934648"/>
            <a:ext cx="31149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sx="101689" sy="101689" algn="ctr" rotWithShape="0">
                    <a:srgbClr val="000000">
                      <a:alpha val="0"/>
                    </a:srgbClr>
                  </a:outerShdw>
                </a:effectLst>
                <a:latin typeface="NeuzeitGro" pitchFamily="2" charset="77"/>
                <a:ea typeface="Bebas Neue Bold" charset="0"/>
                <a:cs typeface="Bebas Neue Bold" charset="0"/>
              </a:rPr>
              <a:t>Skattafsláttur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sx="101689" sy="101689" algn="ctr" rotWithShape="0">
                    <a:srgbClr val="000000">
                      <a:alpha val="0"/>
                    </a:srgbClr>
                  </a:outerShdw>
                </a:effectLst>
                <a:latin typeface="NeuzeitGro" pitchFamily="2" charset="77"/>
                <a:ea typeface="Bebas Neue Bold" charset="0"/>
                <a:cs typeface="Bebas Neue Bold" charset="0"/>
              </a:rPr>
              <a:t> </a:t>
            </a:r>
          </a:p>
          <a:p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sx="101689" sy="101689" algn="ctr" rotWithShape="0">
                    <a:srgbClr val="000000">
                      <a:alpha val="0"/>
                    </a:srgbClr>
                  </a:outerShdw>
                </a:effectLst>
                <a:latin typeface="NeuzeitGro" pitchFamily="2" charset="77"/>
                <a:ea typeface="Bebas Neue Bold" charset="0"/>
                <a:cs typeface="Bebas Neue Bold" charset="0"/>
              </a:rPr>
              <a:t>eftir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sx="101689" sy="101689" algn="ctr" rotWithShape="0">
                    <a:srgbClr val="000000">
                      <a:alpha val="0"/>
                    </a:srgbClr>
                  </a:outerShdw>
                </a:effectLst>
                <a:latin typeface="NeuzeitGro" pitchFamily="2" charset="77"/>
                <a:ea typeface="Bebas Neue Bold" charset="0"/>
                <a:cs typeface="Bebas Neue Bold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50800" dist="50800" dir="5400000" sx="101689" sy="101689" algn="ctr" rotWithShape="0">
                    <a:srgbClr val="000000">
                      <a:alpha val="0"/>
                    </a:srgbClr>
                  </a:outerShdw>
                </a:effectLst>
                <a:latin typeface="NeuzeitGro" pitchFamily="2" charset="77"/>
                <a:ea typeface="Bebas Neue Bold" charset="0"/>
                <a:cs typeface="Bebas Neue Bold" charset="0"/>
              </a:rPr>
              <a:t>atvinnuleysi</a:t>
            </a:r>
            <a:endParaRPr lang="ru-RU" sz="3200" b="1" dirty="0">
              <a:solidFill>
                <a:schemeClr val="bg1"/>
              </a:solidFill>
              <a:effectLst>
                <a:outerShdw blurRad="50800" dist="50800" dir="5400000" sx="101689" sy="101689" algn="ctr" rotWithShape="0">
                  <a:srgbClr val="000000">
                    <a:alpha val="0"/>
                  </a:srgbClr>
                </a:outerShdw>
              </a:effectLst>
              <a:latin typeface="Bebas Neue Bold" charset="0"/>
              <a:ea typeface="Bebas Neue Bold" charset="0"/>
              <a:cs typeface="Bebas Neue Bold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569618" y="483518"/>
            <a:ext cx="4248472" cy="3399434"/>
            <a:chOff x="4569618" y="1029790"/>
            <a:chExt cx="4248472" cy="232635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569618" y="1029790"/>
              <a:ext cx="4248472" cy="2326353"/>
            </a:xfrm>
            <a:prstGeom prst="rect">
              <a:avLst/>
            </a:prstGeom>
            <a:solidFill>
              <a:schemeClr val="bg1"/>
            </a:solidFill>
            <a:ln w="984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93574" y="1164592"/>
              <a:ext cx="4000560" cy="183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SzPct val="180000"/>
                <a:buBlip>
                  <a:blip r:embed="rId4"/>
                </a:buBlip>
              </a:pPr>
              <a:r>
                <a:rPr lang="is-IS" sz="1400" dirty="0">
                  <a:latin typeface="NeuzeitGro" pitchFamily="2" charset="77"/>
                </a:rPr>
                <a:t>Fólk sem missti vinnuna hefur orðið fyrir gríðarlegu tekjufalli og þurft að ganga á sjóði sína eða safna skuldum </a:t>
              </a:r>
            </a:p>
            <a:p>
              <a:pPr>
                <a:buSzPct val="180000"/>
              </a:pPr>
              <a:endParaRPr lang="is-IS" sz="1400" dirty="0">
                <a:latin typeface="NeuzeitGro" pitchFamily="2" charset="77"/>
              </a:endParaRPr>
            </a:p>
            <a:p>
              <a:pPr marL="171450" indent="-171450">
                <a:buSzPct val="180000"/>
                <a:buBlip>
                  <a:blip r:embed="rId4"/>
                </a:buBlip>
              </a:pPr>
              <a:r>
                <a:rPr lang="is-IS" sz="1400" dirty="0">
                  <a:latin typeface="NeuzeitGro" pitchFamily="2" charset="77"/>
                </a:rPr>
                <a:t>Við viljum gera því kleift að </a:t>
              </a:r>
              <a:r>
                <a:rPr lang="is-IS" sz="1400" b="1" dirty="0">
                  <a:latin typeface="NeuzeitGro" pitchFamily="2" charset="77"/>
                </a:rPr>
                <a:t>vinna sig hraðar upp</a:t>
              </a:r>
            </a:p>
            <a:p>
              <a:pPr>
                <a:buSzPct val="180000"/>
              </a:pPr>
              <a:endParaRPr lang="is-IS" sz="1400" dirty="0">
                <a:latin typeface="NeuzeitGro" pitchFamily="2" charset="77"/>
              </a:endParaRPr>
            </a:p>
            <a:p>
              <a:pPr marL="171450" indent="-171450">
                <a:buSzPct val="180000"/>
                <a:buBlip>
                  <a:blip r:embed="rId4"/>
                </a:buBlip>
              </a:pPr>
              <a:r>
                <a:rPr lang="is-IS" sz="1400" dirty="0">
                  <a:latin typeface="NeuzeitGro" pitchFamily="2" charset="77"/>
                </a:rPr>
                <a:t>Úrræðið er einfalt í framkvæmd og felur í sér að einstaklingur fær </a:t>
              </a:r>
              <a:r>
                <a:rPr lang="is-IS" sz="1400" b="1" dirty="0">
                  <a:latin typeface="NeuzeitGro" pitchFamily="2" charset="77"/>
                </a:rPr>
                <a:t>viðbótarpersónuafslátt</a:t>
              </a:r>
              <a:r>
                <a:rPr lang="is-IS" sz="1400" dirty="0">
                  <a:latin typeface="NeuzeitGro" pitchFamily="2" charset="77"/>
                </a:rPr>
                <a:t> í jafnmarga mánuði og viðkomandi var atvinnulaus </a:t>
              </a:r>
            </a:p>
            <a:p>
              <a:pPr>
                <a:buSzPct val="180000"/>
              </a:pPr>
              <a:endParaRPr lang="is-IS" sz="1400" dirty="0">
                <a:latin typeface="NeuzeitGro" pitchFamily="2" charset="77"/>
              </a:endParaRPr>
            </a:p>
            <a:p>
              <a:pPr marL="171450" indent="-171450">
                <a:buSzPct val="180000"/>
                <a:buBlip>
                  <a:blip r:embed="rId4"/>
                </a:buBlip>
              </a:pPr>
              <a:r>
                <a:rPr lang="is-IS" sz="1400" dirty="0">
                  <a:latin typeface="NeuzeitGro" pitchFamily="2" charset="77"/>
                </a:rPr>
                <a:t>Þetta er ígildi </a:t>
              </a:r>
              <a:r>
                <a:rPr lang="is-IS" sz="1400" b="1" dirty="0">
                  <a:latin typeface="NeuzeitGro" pitchFamily="2" charset="77"/>
                </a:rPr>
                <a:t>afturvirks tekjufallsstyrks fyrir heimili </a:t>
              </a:r>
            </a:p>
          </p:txBody>
        </p:sp>
      </p:grpSp>
      <p:pic>
        <p:nvPicPr>
          <p:cNvPr id="27" name="Picture 26" descr="Graphical user interface&#10;&#10;Description automatically generated">
            <a:extLst>
              <a:ext uri="{FF2B5EF4-FFF2-40B4-BE49-F238E27FC236}">
                <a16:creationId xmlns:a16="http://schemas.microsoft.com/office/drawing/2014/main" id="{46150AC9-37BB-8642-B276-6FDC210BA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310" y="4046465"/>
            <a:ext cx="1812549" cy="15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69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B515-F396-BB40-90B2-895CB0D04A97}"/>
              </a:ext>
            </a:extLst>
          </p:cNvPr>
          <p:cNvSpPr/>
          <p:nvPr/>
        </p:nvSpPr>
        <p:spPr>
          <a:xfrm>
            <a:off x="606807" y="941349"/>
            <a:ext cx="3507698" cy="524786"/>
          </a:xfrm>
          <a:prstGeom prst="rect">
            <a:avLst/>
          </a:prstGeom>
          <a:solidFill>
            <a:srgbClr val="FF002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Box 10"/>
          <p:cNvSpPr txBox="1"/>
          <p:nvPr/>
        </p:nvSpPr>
        <p:spPr>
          <a:xfrm>
            <a:off x="822368" y="2988990"/>
            <a:ext cx="1271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PowerPoint template</a:t>
            </a:r>
            <a:endParaRPr lang="ru-RU" sz="9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322" y="2648151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Bebas Neue Regular" charset="0"/>
                <a:ea typeface="Bebas Neue Regular" charset="0"/>
                <a:cs typeface="Bebas Neue Regular" charset="0"/>
              </a:rPr>
              <a:t>HANSO  PRESENTATION</a:t>
            </a:r>
            <a:endParaRPr lang="ru-RU" sz="1800" dirty="0">
              <a:solidFill>
                <a:schemeClr val="bg1"/>
              </a:solidFill>
              <a:latin typeface="Bebas Neue Regular" charset="0"/>
              <a:ea typeface="Bebas Neue Regular" charset="0"/>
              <a:cs typeface="Bebas Neue Regular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6ABD3B-900B-9946-82CD-3AF3E5114955}"/>
              </a:ext>
            </a:extLst>
          </p:cNvPr>
          <p:cNvSpPr/>
          <p:nvPr/>
        </p:nvSpPr>
        <p:spPr>
          <a:xfrm>
            <a:off x="606807" y="416563"/>
            <a:ext cx="2188564" cy="524786"/>
          </a:xfrm>
          <a:prstGeom prst="rect">
            <a:avLst/>
          </a:prstGeom>
          <a:solidFill>
            <a:srgbClr val="FF002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TextBox 12"/>
          <p:cNvSpPr txBox="1"/>
          <p:nvPr/>
        </p:nvSpPr>
        <p:spPr>
          <a:xfrm>
            <a:off x="613925" y="337937"/>
            <a:ext cx="4392119" cy="1320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>
                <a:solidFill>
                  <a:schemeClr val="bg1"/>
                </a:solidFill>
                <a:latin typeface="NeuzeitGroBla" pitchFamily="2" charset="77"/>
              </a:rPr>
              <a:t>Tvöfaldur persónuafsláttur</a:t>
            </a:r>
            <a:endParaRPr lang="ru-RU" sz="3500" b="1" dirty="0">
              <a:solidFill>
                <a:schemeClr val="bg1"/>
              </a:solidFill>
              <a:latin typeface="Bebas Neue Bold" charset="0"/>
              <a:ea typeface="Bebas Neue Bold" charset="0"/>
              <a:cs typeface="Bebas Neue Bold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0E7E036-E558-AA4C-B49E-A66079B0C4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086" r="30086"/>
          <a:stretch/>
        </p:blipFill>
        <p:spPr>
          <a:xfrm>
            <a:off x="6071142" y="0"/>
            <a:ext cx="3072858" cy="5143500"/>
          </a:xfrm>
        </p:spPr>
      </p:pic>
      <p:sp>
        <p:nvSpPr>
          <p:cNvPr id="24" name="TextBox 23"/>
          <p:cNvSpPr txBox="1"/>
          <p:nvPr/>
        </p:nvSpPr>
        <p:spPr>
          <a:xfrm>
            <a:off x="519100" y="1544761"/>
            <a:ext cx="53459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80000"/>
            </a:pPr>
            <a:endParaRPr lang="is-IS" sz="1600" dirty="0">
              <a:latin typeface="NeuzeitGro" pitchFamily="2" charset="77"/>
            </a:endParaRPr>
          </a:p>
          <a:p>
            <a:pPr marL="285750" indent="-285750">
              <a:buSzPct val="180000"/>
              <a:buBlip>
                <a:blip r:embed="rId3"/>
              </a:buBlip>
            </a:pPr>
            <a:r>
              <a:rPr lang="is-IS" sz="1600" dirty="0">
                <a:latin typeface="NeuzeitGro" pitchFamily="2" charset="77"/>
              </a:rPr>
              <a:t>Ráðstöfunartekjur einstaklings verða þannig </a:t>
            </a:r>
            <a:r>
              <a:rPr lang="is-IS" sz="1600" b="1" dirty="0">
                <a:latin typeface="NeuzeitGro" pitchFamily="2" charset="77"/>
              </a:rPr>
              <a:t>50.792 kr. hærri</a:t>
            </a:r>
            <a:r>
              <a:rPr lang="is-IS" sz="1600" dirty="0">
                <a:latin typeface="NeuzeitGro" pitchFamily="2" charset="77"/>
              </a:rPr>
              <a:t> fyrstu mánuðina eftir atvinnuleysi en þær annars væru</a:t>
            </a:r>
          </a:p>
          <a:p>
            <a:pPr marL="285750" indent="-285750">
              <a:buSzPct val="180000"/>
              <a:buBlip>
                <a:blip r:embed="rId3"/>
              </a:buBlip>
            </a:pPr>
            <a:endParaRPr lang="is-IS" sz="1600" dirty="0">
              <a:latin typeface="NeuzeitGro" pitchFamily="2" charset="77"/>
            </a:endParaRPr>
          </a:p>
          <a:p>
            <a:pPr marL="285750" indent="-285750">
              <a:buSzPct val="180000"/>
              <a:buBlip>
                <a:blip r:embed="rId3"/>
              </a:buBlip>
            </a:pPr>
            <a:r>
              <a:rPr lang="is-IS" sz="1600" dirty="0">
                <a:latin typeface="NeuzeitGro" pitchFamily="2" charset="77"/>
              </a:rPr>
              <a:t>Skattleysismörk á því tímabili verða </a:t>
            </a:r>
            <a:r>
              <a:rPr lang="is-IS" sz="1600" b="1" dirty="0">
                <a:latin typeface="NeuzeitGro" pitchFamily="2" charset="77"/>
              </a:rPr>
              <a:t>323 þús. kr. á mánuði í stað 161 þús.</a:t>
            </a:r>
            <a:br>
              <a:rPr lang="is-IS" sz="1600" dirty="0">
                <a:latin typeface="NeuzeitGro" pitchFamily="2" charset="77"/>
              </a:rPr>
            </a:br>
            <a:endParaRPr lang="is-IS" sz="1600" dirty="0">
              <a:latin typeface="NeuzeitGro" pitchFamily="2" charset="77"/>
            </a:endParaRPr>
          </a:p>
          <a:p>
            <a:pPr marL="285750" indent="-285750">
              <a:buSzPct val="180000"/>
              <a:buBlip>
                <a:blip r:embed="rId3"/>
              </a:buBlip>
            </a:pPr>
            <a:r>
              <a:rPr lang="is-IS" sz="1600" dirty="0">
                <a:latin typeface="NeuzeitGro" pitchFamily="2" charset="77"/>
              </a:rPr>
              <a:t>Skattaívilnunin nær upp allan tekjustigann en </a:t>
            </a:r>
            <a:r>
              <a:rPr lang="is-IS" sz="1600" b="1" dirty="0">
                <a:latin typeface="NeuzeitGro" pitchFamily="2" charset="77"/>
              </a:rPr>
              <a:t>vegur þyngst fyrir tekjulægstu heimilin</a:t>
            </a:r>
          </a:p>
        </p:txBody>
      </p:sp>
    </p:spTree>
    <p:extLst>
      <p:ext uri="{BB962C8B-B14F-4D97-AF65-F5344CB8AC3E}">
        <p14:creationId xmlns:p14="http://schemas.microsoft.com/office/powerpoint/2010/main" val="352418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A50412A-5AA4-5343-AB3E-3B93EBA0FF9F}"/>
              </a:ext>
            </a:extLst>
          </p:cNvPr>
          <p:cNvSpPr/>
          <p:nvPr/>
        </p:nvSpPr>
        <p:spPr>
          <a:xfrm>
            <a:off x="619201" y="267056"/>
            <a:ext cx="4949645" cy="523220"/>
          </a:xfrm>
          <a:prstGeom prst="rect">
            <a:avLst/>
          </a:prstGeom>
          <a:solidFill>
            <a:srgbClr val="FF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1B4FD2BC-71E9-224A-BE0D-AEA83BF44742}"/>
              </a:ext>
            </a:extLst>
          </p:cNvPr>
          <p:cNvSpPr/>
          <p:nvPr/>
        </p:nvSpPr>
        <p:spPr>
          <a:xfrm>
            <a:off x="619200" y="267055"/>
            <a:ext cx="5003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  <a:latin typeface="NeuzeitGroBla" pitchFamily="2" charset="77"/>
              </a:rPr>
              <a:t>Heimilum bætt upp tekjufallið</a:t>
            </a:r>
            <a:endParaRPr lang="ru-RU" sz="2800" b="1" dirty="0">
              <a:solidFill>
                <a:schemeClr val="bg1"/>
              </a:solidFill>
              <a:latin typeface="Bebas Neue Bold" charset="0"/>
              <a:ea typeface="Bebas Neue Bold" charset="0"/>
              <a:cs typeface="Bebas Neue Bold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38F4852-9A3E-3242-AA44-A60BC5FCE3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838277"/>
              </p:ext>
            </p:extLst>
          </p:nvPr>
        </p:nvGraphicFramePr>
        <p:xfrm>
          <a:off x="354360" y="1042166"/>
          <a:ext cx="843528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DFD5796-8173-DF4A-B236-C8F6DE3C1F0B}"/>
              </a:ext>
            </a:extLst>
          </p:cNvPr>
          <p:cNvSpPr txBox="1"/>
          <p:nvPr/>
        </p:nvSpPr>
        <p:spPr>
          <a:xfrm>
            <a:off x="820089" y="2329889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>
                <a:solidFill>
                  <a:srgbClr val="213D56"/>
                </a:solidFill>
                <a:latin typeface="NeuzeitGroLig" pitchFamily="2" charset="77"/>
              </a:rPr>
              <a:t>Dæmi 1: Einstaklingur með 350 þús. kr. á mánuði tapar 30 þús. kr. eftir skatt við að missa vinnuna og fara á grunnbætur. 50 þús. kr. viðbótarpersónuafsláttur þýðir 100% uppbót vegna tekjufalls á tíma atvinnuleysis fyrir þann einstakling</a:t>
            </a:r>
          </a:p>
        </p:txBody>
      </p:sp>
    </p:spTree>
    <p:extLst>
      <p:ext uri="{BB962C8B-B14F-4D97-AF65-F5344CB8AC3E}">
        <p14:creationId xmlns:p14="http://schemas.microsoft.com/office/powerpoint/2010/main" val="2415331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D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Placeholder 44" descr="A person and person jumping in water&#10;&#10;Description automatically generated with low confidence">
            <a:extLst>
              <a:ext uri="{FF2B5EF4-FFF2-40B4-BE49-F238E27FC236}">
                <a16:creationId xmlns:a16="http://schemas.microsoft.com/office/drawing/2014/main" id="{1C764C4B-5ACE-0846-9EA1-E162765753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409" r="7409"/>
          <a:stretch>
            <a:fillRect/>
          </a:stretch>
        </p:blipFill>
        <p:spPr>
          <a:xfrm>
            <a:off x="430182" y="2080534"/>
            <a:ext cx="2663825" cy="2087563"/>
          </a:xfrm>
        </p:spPr>
      </p:pic>
      <p:pic>
        <p:nvPicPr>
          <p:cNvPr id="47" name="Picture Placeholder 46" descr="A person sitting on steps with a computer&#10;&#10;Description automatically generated with low confidence">
            <a:extLst>
              <a:ext uri="{FF2B5EF4-FFF2-40B4-BE49-F238E27FC236}">
                <a16:creationId xmlns:a16="http://schemas.microsoft.com/office/drawing/2014/main" id="{5E8EC066-203E-9A48-81C0-55F2173769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7465" r="7465"/>
          <a:stretch>
            <a:fillRect/>
          </a:stretch>
        </p:blipFill>
        <p:spPr>
          <a:xfrm>
            <a:off x="3322714" y="2080534"/>
            <a:ext cx="2663825" cy="2087563"/>
          </a:xfrm>
        </p:spPr>
      </p:pic>
      <p:pic>
        <p:nvPicPr>
          <p:cNvPr id="49" name="Picture Placeholder 48" descr="A group of people sitting around a table with laptops and papers on it&#10;&#10;Description automatically generated with medium confidence">
            <a:extLst>
              <a:ext uri="{FF2B5EF4-FFF2-40B4-BE49-F238E27FC236}">
                <a16:creationId xmlns:a16="http://schemas.microsoft.com/office/drawing/2014/main" id="{EFD8FF7C-532E-7D45-8999-178F00D5E0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7440" r="7440"/>
          <a:stretch>
            <a:fillRect/>
          </a:stretch>
        </p:blipFill>
        <p:spPr>
          <a:xfrm>
            <a:off x="6200339" y="2080534"/>
            <a:ext cx="2665412" cy="2087563"/>
          </a:xfrm>
        </p:spPr>
      </p:pic>
      <p:grpSp>
        <p:nvGrpSpPr>
          <p:cNvPr id="2" name="Группа 1"/>
          <p:cNvGrpSpPr/>
          <p:nvPr/>
        </p:nvGrpSpPr>
        <p:grpSpPr>
          <a:xfrm>
            <a:off x="431611" y="980960"/>
            <a:ext cx="2664296" cy="1368152"/>
            <a:chOff x="364155" y="987574"/>
            <a:chExt cx="2664296" cy="136815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64155" y="987574"/>
              <a:ext cx="2664296" cy="1368152"/>
            </a:xfrm>
            <a:prstGeom prst="rect">
              <a:avLst/>
            </a:prstGeom>
            <a:solidFill>
              <a:srgbClr val="FF002E"/>
            </a:solidFill>
            <a:ln w="98425" cap="rnd">
              <a:noFill/>
              <a:round/>
            </a:ln>
            <a:effectLst>
              <a:outerShdw blurRad="177800" dir="5400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2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2673" y="1158254"/>
              <a:ext cx="24039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 sz="1600" dirty="0">
                  <a:solidFill>
                    <a:schemeClr val="bg1"/>
                  </a:solidFill>
                  <a:latin typeface="NeuzeitGro" pitchFamily="2" charset="77"/>
                </a:rPr>
                <a:t>Sumarstörf námsmanna verði </a:t>
              </a:r>
              <a:r>
                <a:rPr lang="is-IS" sz="1600" b="1" dirty="0">
                  <a:solidFill>
                    <a:schemeClr val="bg1"/>
                  </a:solidFill>
                  <a:latin typeface="NeuzeitGro" pitchFamily="2" charset="77"/>
                </a:rPr>
                <a:t>3 mánuðir </a:t>
              </a:r>
              <a:r>
                <a:rPr lang="is-IS" sz="1600" dirty="0">
                  <a:solidFill>
                    <a:schemeClr val="bg1"/>
                  </a:solidFill>
                  <a:latin typeface="NeuzeitGro" pitchFamily="2" charset="77"/>
                </a:rPr>
                <a:t>og bæði í opinbera geiranum og einkageiranum</a:t>
              </a:r>
            </a:p>
          </p:txBody>
        </p:sp>
      </p:grpSp>
      <p:sp>
        <p:nvSpPr>
          <p:cNvPr id="31" name="Прямоугольник 4">
            <a:extLst>
              <a:ext uri="{FF2B5EF4-FFF2-40B4-BE49-F238E27FC236}">
                <a16:creationId xmlns:a16="http://schemas.microsoft.com/office/drawing/2014/main" id="{E57B99AF-F496-EE43-B454-80FA9B2519EF}"/>
              </a:ext>
            </a:extLst>
          </p:cNvPr>
          <p:cNvSpPr/>
          <p:nvPr/>
        </p:nvSpPr>
        <p:spPr>
          <a:xfrm>
            <a:off x="3316731" y="980960"/>
            <a:ext cx="2664296" cy="1368152"/>
          </a:xfrm>
          <a:prstGeom prst="rect">
            <a:avLst/>
          </a:prstGeom>
          <a:solidFill>
            <a:srgbClr val="FF002E"/>
          </a:solidFill>
          <a:ln w="98425" cap="rnd">
            <a:noFill/>
            <a:round/>
          </a:ln>
          <a:effectLst>
            <a:outerShdw blurRad="1778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2E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FE925-743C-0240-8C77-EDEA6B3AAD6D}"/>
              </a:ext>
            </a:extLst>
          </p:cNvPr>
          <p:cNvSpPr txBox="1"/>
          <p:nvPr/>
        </p:nvSpPr>
        <p:spPr>
          <a:xfrm>
            <a:off x="3476555" y="1126427"/>
            <a:ext cx="2344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600" b="1" dirty="0">
                <a:solidFill>
                  <a:schemeClr val="bg1"/>
                </a:solidFill>
                <a:latin typeface="NeuzeitGro" pitchFamily="2" charset="77"/>
              </a:rPr>
              <a:t>Námsmönnum verði tryggður réttur til atvinnuleysisbóta </a:t>
            </a:r>
            <a:r>
              <a:rPr lang="is-IS" sz="1600" dirty="0">
                <a:solidFill>
                  <a:schemeClr val="bg1"/>
                </a:solidFill>
                <a:latin typeface="NeuzeitGro" pitchFamily="2" charset="77"/>
              </a:rPr>
              <a:t>í námshléum</a:t>
            </a:r>
          </a:p>
        </p:txBody>
      </p:sp>
      <p:sp>
        <p:nvSpPr>
          <p:cNvPr id="33" name="Прямоугольник 4">
            <a:extLst>
              <a:ext uri="{FF2B5EF4-FFF2-40B4-BE49-F238E27FC236}">
                <a16:creationId xmlns:a16="http://schemas.microsoft.com/office/drawing/2014/main" id="{83F4BFCC-7C73-654F-B588-2D0A9D764CE2}"/>
              </a:ext>
            </a:extLst>
          </p:cNvPr>
          <p:cNvSpPr/>
          <p:nvPr/>
        </p:nvSpPr>
        <p:spPr>
          <a:xfrm>
            <a:off x="6201852" y="1002655"/>
            <a:ext cx="2664296" cy="1368152"/>
          </a:xfrm>
          <a:prstGeom prst="rect">
            <a:avLst/>
          </a:prstGeom>
          <a:solidFill>
            <a:srgbClr val="FF002E"/>
          </a:solidFill>
          <a:ln w="98425" cap="rnd">
            <a:noFill/>
            <a:round/>
          </a:ln>
          <a:effectLst>
            <a:outerShdw blurRad="177800" dir="5400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2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D3F7A6-96D6-1A43-91BC-BB0185850BAE}"/>
              </a:ext>
            </a:extLst>
          </p:cNvPr>
          <p:cNvSpPr txBox="1"/>
          <p:nvPr/>
        </p:nvSpPr>
        <p:spPr>
          <a:xfrm>
            <a:off x="6361676" y="1249537"/>
            <a:ext cx="2344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600" b="1" dirty="0">
                <a:solidFill>
                  <a:schemeClr val="bg1"/>
                </a:solidFill>
                <a:latin typeface="NeuzeitGro" pitchFamily="2" charset="77"/>
              </a:rPr>
              <a:t>Ráðningarstyrkur</a:t>
            </a:r>
            <a:r>
              <a:rPr lang="is-IS" sz="1600" dirty="0">
                <a:solidFill>
                  <a:schemeClr val="bg1"/>
                </a:solidFill>
                <a:latin typeface="NeuzeitGro" pitchFamily="2" charset="77"/>
              </a:rPr>
              <a:t> fylgi nýútskrifuðum einstaklingi í sex mánuði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AF7EFD-1543-D047-A58C-19087D2BCE04}"/>
              </a:ext>
            </a:extLst>
          </p:cNvPr>
          <p:cNvSpPr txBox="1"/>
          <p:nvPr/>
        </p:nvSpPr>
        <p:spPr>
          <a:xfrm>
            <a:off x="1916465" y="218393"/>
            <a:ext cx="5311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2800" b="1" dirty="0">
                <a:solidFill>
                  <a:schemeClr val="bg1"/>
                </a:solidFill>
                <a:latin typeface="NeuzeitGroBla" pitchFamily="2" charset="77"/>
              </a:rPr>
              <a:t>Styðjum ungt fólk og námsmenn</a:t>
            </a:r>
            <a:endParaRPr lang="en-IS" sz="2800" b="1" dirty="0">
              <a:solidFill>
                <a:schemeClr val="bg1"/>
              </a:solidFill>
              <a:latin typeface="NeuzeitGroBla" pitchFamily="2" charset="77"/>
            </a:endParaRPr>
          </a:p>
        </p:txBody>
      </p:sp>
      <p:pic>
        <p:nvPicPr>
          <p:cNvPr id="50" name="Picture 49" descr="Graphical user interface&#10;&#10;Description automatically generated">
            <a:extLst>
              <a:ext uri="{FF2B5EF4-FFF2-40B4-BE49-F238E27FC236}">
                <a16:creationId xmlns:a16="http://schemas.microsoft.com/office/drawing/2014/main" id="{E4A92B49-CAC1-0B47-A60B-F47DF8B10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268" y="3983503"/>
            <a:ext cx="1812549" cy="15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y 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B73A"/>
      </a:accent1>
      <a:accent2>
        <a:srgbClr val="FEBF00"/>
      </a:accent2>
      <a:accent3>
        <a:srgbClr val="F6B73A"/>
      </a:accent3>
      <a:accent4>
        <a:srgbClr val="F6B73A"/>
      </a:accent4>
      <a:accent5>
        <a:srgbClr val="FEBF00"/>
      </a:accent5>
      <a:accent6>
        <a:srgbClr val="F6B73A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10300</TotalTime>
  <Words>611</Words>
  <Application>Microsoft Macintosh PowerPoint</Application>
  <PresentationFormat>On-screen Show (16:9)</PresentationFormat>
  <Paragraphs>91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Bebas Neue Bold</vt:lpstr>
      <vt:lpstr>Bebas Neue Regular</vt:lpstr>
      <vt:lpstr>Calibri</vt:lpstr>
      <vt:lpstr>Calibri Light</vt:lpstr>
      <vt:lpstr>NeuzeitGro</vt:lpstr>
      <vt:lpstr>NeuzeitGroBla</vt:lpstr>
      <vt:lpstr>NeuzeitGroLig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Freyja Steingrímsdóttir</cp:lastModifiedBy>
  <cp:revision>1621</cp:revision>
  <dcterms:created xsi:type="dcterms:W3CDTF">2016-02-18T07:31:35Z</dcterms:created>
  <dcterms:modified xsi:type="dcterms:W3CDTF">2021-05-12T08:55:47Z</dcterms:modified>
</cp:coreProperties>
</file>